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5.xml" ContentType="application/vnd.openxmlformats-officedocument.drawingml.diagramLayout+xml"/>
  <Override PartName="/ppt/diagrams/drawing9.xml" ContentType="application/vnd.ms-office.drawingml.diagramDrawing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layout13.xml" ContentType="application/vnd.openxmlformats-officedocument.drawingml.diagramLayout+xml"/>
  <Override PartName="/ppt/diagrams/drawing12.xml" ContentType="application/vnd.ms-office.drawingml.diagramDrawing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drawing5.xml" ContentType="application/vnd.ms-office.drawingml.diagramDrawing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tiff" ContentType="image/tiff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8.xml" ContentType="application/vnd.ms-office.drawingml.diagramDrawing+xml"/>
  <Override PartName="/ppt/diagrams/drawing13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drawing6.xml" ContentType="application/vnd.ms-office.drawingml.diagramDrawing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3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97" r:id="rId11"/>
    <p:sldId id="269" r:id="rId12"/>
    <p:sldId id="268" r:id="rId13"/>
    <p:sldId id="285" r:id="rId14"/>
    <p:sldId id="299" r:id="rId15"/>
    <p:sldId id="300" r:id="rId16"/>
    <p:sldId id="288" r:id="rId17"/>
    <p:sldId id="289" r:id="rId18"/>
    <p:sldId id="290" r:id="rId19"/>
    <p:sldId id="292" r:id="rId20"/>
    <p:sldId id="295" r:id="rId21"/>
    <p:sldId id="293" r:id="rId22"/>
    <p:sldId id="294" r:id="rId23"/>
    <p:sldId id="296" r:id="rId24"/>
    <p:sldId id="301" r:id="rId25"/>
    <p:sldId id="282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982" autoAdjust="0"/>
    <p:restoredTop sz="94660"/>
  </p:normalViewPr>
  <p:slideViewPr>
    <p:cSldViewPr snapToGrid="0">
      <p:cViewPr>
        <p:scale>
          <a:sx n="99" d="100"/>
          <a:sy n="99" d="100"/>
        </p:scale>
        <p:origin x="462" y="5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#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#9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#1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823698-B022-41B6-BF3C-DC9ACBBCFF52}" type="doc">
      <dgm:prSet loTypeId="urn:microsoft.com/office/officeart/2005/8/layout/default#1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3CB28E3-CF2F-4C2E-850C-9A5A7507A3E0}">
      <dgm:prSet phldrT="[Текст]"/>
      <dgm:spPr/>
      <dgm:t>
        <a:bodyPr/>
        <a:lstStyle/>
        <a:p>
          <a:r>
            <a:rPr lang="ru-RU" sz="3600" dirty="0"/>
            <a:t>Проблема </a:t>
          </a:r>
          <a:endParaRPr lang="ru-RU" sz="3600" dirty="0">
            <a:solidFill>
              <a:srgbClr val="010000"/>
            </a:solidFill>
            <a:latin typeface="Corbel"/>
          </a:endParaRPr>
        </a:p>
      </dgm:t>
    </dgm:pt>
    <dgm:pt modelId="{32487923-74DE-4CE8-AA1B-928C2099AF69}" type="parTrans" cxnId="{8DAF1560-DF0A-4D19-8CB6-9B6AABC373B9}">
      <dgm:prSet/>
      <dgm:spPr/>
      <dgm:t>
        <a:bodyPr/>
        <a:lstStyle/>
        <a:p>
          <a:endParaRPr lang="ru-RU"/>
        </a:p>
      </dgm:t>
    </dgm:pt>
    <dgm:pt modelId="{BBA5A1C2-04BD-4F3E-AF06-083CF34D7810}" type="sibTrans" cxnId="{8DAF1560-DF0A-4D19-8CB6-9B6AABC373B9}">
      <dgm:prSet/>
      <dgm:spPr/>
      <dgm:t>
        <a:bodyPr/>
        <a:lstStyle/>
        <a:p>
          <a:endParaRPr lang="ru-RU"/>
        </a:p>
      </dgm:t>
    </dgm:pt>
    <dgm:pt modelId="{24C49EE4-AC9D-4623-A3E9-6A21BA9E90EE}">
      <dgm:prSet phldrT="[Текст]"/>
      <dgm:spPr/>
      <dgm:t>
        <a:bodyPr/>
        <a:lstStyle/>
        <a:p>
          <a:r>
            <a:rPr lang="ru-RU" sz="3600" dirty="0"/>
            <a:t>Коммуникативность</a:t>
          </a:r>
        </a:p>
      </dgm:t>
    </dgm:pt>
    <dgm:pt modelId="{A07C0DE2-5284-413F-B0C3-5AC06813EFE6}" type="parTrans" cxnId="{D5AAEDB9-C77C-40BF-B173-618ECD6A229C}">
      <dgm:prSet/>
      <dgm:spPr/>
      <dgm:t>
        <a:bodyPr/>
        <a:lstStyle/>
        <a:p>
          <a:endParaRPr lang="ru-RU"/>
        </a:p>
      </dgm:t>
    </dgm:pt>
    <dgm:pt modelId="{2A063911-F6D3-4A69-8947-F9F05A91CDCD}" type="sibTrans" cxnId="{D5AAEDB9-C77C-40BF-B173-618ECD6A229C}">
      <dgm:prSet/>
      <dgm:spPr/>
      <dgm:t>
        <a:bodyPr/>
        <a:lstStyle/>
        <a:p>
          <a:endParaRPr lang="ru-RU"/>
        </a:p>
      </dgm:t>
    </dgm:pt>
    <dgm:pt modelId="{4B4190A1-5E8B-4D1B-810C-700ECABD85D2}">
      <dgm:prSet phldrT="[Текст]"/>
      <dgm:spPr/>
      <dgm:t>
        <a:bodyPr/>
        <a:lstStyle/>
        <a:p>
          <a:r>
            <a:rPr lang="ru-RU" sz="3600" dirty="0"/>
            <a:t>Творчество</a:t>
          </a:r>
        </a:p>
      </dgm:t>
    </dgm:pt>
    <dgm:pt modelId="{2DDA1D60-BC84-40A9-92A6-16C50649F36E}" type="parTrans" cxnId="{66AE1EB4-6C50-479B-8D0D-74568F2F19AA}">
      <dgm:prSet/>
      <dgm:spPr/>
      <dgm:t>
        <a:bodyPr/>
        <a:lstStyle/>
        <a:p>
          <a:endParaRPr lang="ru-RU"/>
        </a:p>
      </dgm:t>
    </dgm:pt>
    <dgm:pt modelId="{6DA7FCFF-9C45-4042-B02B-E77CC9387F09}" type="sibTrans" cxnId="{66AE1EB4-6C50-479B-8D0D-74568F2F19AA}">
      <dgm:prSet/>
      <dgm:spPr/>
      <dgm:t>
        <a:bodyPr/>
        <a:lstStyle/>
        <a:p>
          <a:endParaRPr lang="ru-RU"/>
        </a:p>
      </dgm:t>
    </dgm:pt>
    <dgm:pt modelId="{17C13683-8E42-4565-AB65-B7DC83E50D97}">
      <dgm:prSet phldrT="[Текст]"/>
      <dgm:spPr/>
      <dgm:t>
        <a:bodyPr/>
        <a:lstStyle/>
        <a:p>
          <a:r>
            <a:rPr lang="ru-RU" sz="3600" dirty="0"/>
            <a:t>Общение</a:t>
          </a:r>
        </a:p>
      </dgm:t>
    </dgm:pt>
    <dgm:pt modelId="{5C55A6B8-797E-4749-A078-F1EC5027B04A}" type="parTrans" cxnId="{8EDE9B24-7509-4FD9-BF4B-DB3CD40C1C8B}">
      <dgm:prSet/>
      <dgm:spPr/>
    </dgm:pt>
    <dgm:pt modelId="{CB8A3EFF-B2D2-4B96-9DCC-EC5CF18B59B4}" type="sibTrans" cxnId="{8EDE9B24-7509-4FD9-BF4B-DB3CD40C1C8B}">
      <dgm:prSet/>
      <dgm:spPr/>
    </dgm:pt>
    <dgm:pt modelId="{3FA0FE1B-003C-4DD8-A225-D1470C2FF83E}">
      <dgm:prSet phldrT="[Текст]"/>
      <dgm:spPr/>
      <dgm:t>
        <a:bodyPr/>
        <a:lstStyle/>
        <a:p>
          <a:r>
            <a:rPr lang="ru-RU" sz="3600" dirty="0"/>
            <a:t>Решение</a:t>
          </a:r>
        </a:p>
      </dgm:t>
    </dgm:pt>
    <dgm:pt modelId="{55107818-A4F4-46A9-BB09-A818AF09FBDF}" type="parTrans" cxnId="{AC796B38-4B42-496B-8AAC-6D06A75BC7E5}">
      <dgm:prSet/>
      <dgm:spPr/>
    </dgm:pt>
    <dgm:pt modelId="{08435612-E253-452B-BCC5-457548F13693}" type="sibTrans" cxnId="{AC796B38-4B42-496B-8AAC-6D06A75BC7E5}">
      <dgm:prSet/>
      <dgm:spPr/>
    </dgm:pt>
    <dgm:pt modelId="{B9C27409-04A4-4D52-B182-FE51BDF37C3E}">
      <dgm:prSet phldrT="[Текст]"/>
      <dgm:spPr/>
      <dgm:t>
        <a:bodyPr/>
        <a:lstStyle/>
        <a:p>
          <a:r>
            <a:rPr lang="ru-RU" sz="3600" dirty="0"/>
            <a:t>Единство</a:t>
          </a:r>
        </a:p>
      </dgm:t>
    </dgm:pt>
    <dgm:pt modelId="{00543647-477E-4CA0-A4BB-A09BD102D2FA}" type="parTrans" cxnId="{FD04C957-3034-48AC-B3C5-696F4B3E0EE4}">
      <dgm:prSet/>
      <dgm:spPr/>
    </dgm:pt>
    <dgm:pt modelId="{0B287D30-6801-4EAC-A777-3B2304A3299B}" type="sibTrans" cxnId="{FD04C957-3034-48AC-B3C5-696F4B3E0EE4}">
      <dgm:prSet/>
      <dgm:spPr/>
    </dgm:pt>
    <dgm:pt modelId="{7E0AC486-BD29-44C7-B63E-A3344850399E}" type="pres">
      <dgm:prSet presAssocID="{5C823698-B022-41B6-BF3C-DC9ACBBCFF5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583AD0-2773-4025-B1EA-AA20A0033A79}" type="pres">
      <dgm:prSet presAssocID="{F3CB28E3-CF2F-4C2E-850C-9A5A7507A3E0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E4BF4B-C2F1-4E76-BC28-2749FD45303F}" type="pres">
      <dgm:prSet presAssocID="{BBA5A1C2-04BD-4F3E-AF06-083CF34D7810}" presName="sibTrans" presStyleCnt="0"/>
      <dgm:spPr/>
    </dgm:pt>
    <dgm:pt modelId="{F9AADF66-D75C-476A-B001-DD30E7C8F81E}" type="pres">
      <dgm:prSet presAssocID="{3FA0FE1B-003C-4DD8-A225-D1470C2FF83E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D8525-8ABB-4EB1-B000-DBA5CF3CCAB5}" type="pres">
      <dgm:prSet presAssocID="{08435612-E253-452B-BCC5-457548F13693}" presName="sibTrans" presStyleCnt="0"/>
      <dgm:spPr/>
    </dgm:pt>
    <dgm:pt modelId="{6CB5A54A-B5D1-4C8B-90A6-1D5E922E639E}" type="pres">
      <dgm:prSet presAssocID="{17C13683-8E42-4565-AB65-B7DC83E50D97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5F216B-1F6E-4125-9CB2-C42079021DAD}" type="pres">
      <dgm:prSet presAssocID="{CB8A3EFF-B2D2-4B96-9DCC-EC5CF18B59B4}" presName="sibTrans" presStyleCnt="0"/>
      <dgm:spPr/>
    </dgm:pt>
    <dgm:pt modelId="{D6894F16-546C-438F-B972-6E1AC755A673}" type="pres">
      <dgm:prSet presAssocID="{B9C27409-04A4-4D52-B182-FE51BDF37C3E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D666BF-283F-4BC4-A18F-CDE1DC4B47B5}" type="pres">
      <dgm:prSet presAssocID="{0B287D30-6801-4EAC-A777-3B2304A3299B}" presName="sibTrans" presStyleCnt="0"/>
      <dgm:spPr/>
    </dgm:pt>
    <dgm:pt modelId="{CEBB3E39-7F02-4256-93C2-EA19C135952F}" type="pres">
      <dgm:prSet presAssocID="{24C49EE4-AC9D-4623-A3E9-6A21BA9E90EE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661889-3C48-4818-9AF4-EED9BA221514}" type="pres">
      <dgm:prSet presAssocID="{2A063911-F6D3-4A69-8947-F9F05A91CDCD}" presName="sibTrans" presStyleCnt="0"/>
      <dgm:spPr/>
    </dgm:pt>
    <dgm:pt modelId="{35FE8BB7-A0EF-48D2-9224-410E8599359F}" type="pres">
      <dgm:prSet presAssocID="{4B4190A1-5E8B-4D1B-810C-700ECABD85D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AAEDB9-C77C-40BF-B173-618ECD6A229C}" srcId="{5C823698-B022-41B6-BF3C-DC9ACBBCFF52}" destId="{24C49EE4-AC9D-4623-A3E9-6A21BA9E90EE}" srcOrd="4" destOrd="0" parTransId="{A07C0DE2-5284-413F-B0C3-5AC06813EFE6}" sibTransId="{2A063911-F6D3-4A69-8947-F9F05A91CDCD}"/>
    <dgm:cxn modelId="{0657B6AE-855F-4E8E-815D-17A0FF380372}" type="presOf" srcId="{F3CB28E3-CF2F-4C2E-850C-9A5A7507A3E0}" destId="{86583AD0-2773-4025-B1EA-AA20A0033A79}" srcOrd="0" destOrd="0" presId="urn:microsoft.com/office/officeart/2005/8/layout/default#1"/>
    <dgm:cxn modelId="{AE4554BA-F3CA-4BBA-A533-6C2570CFCBAD}" type="presOf" srcId="{5C823698-B022-41B6-BF3C-DC9ACBBCFF52}" destId="{7E0AC486-BD29-44C7-B63E-A3344850399E}" srcOrd="0" destOrd="0" presId="urn:microsoft.com/office/officeart/2005/8/layout/default#1"/>
    <dgm:cxn modelId="{8DAF1560-DF0A-4D19-8CB6-9B6AABC373B9}" srcId="{5C823698-B022-41B6-BF3C-DC9ACBBCFF52}" destId="{F3CB28E3-CF2F-4C2E-850C-9A5A7507A3E0}" srcOrd="0" destOrd="0" parTransId="{32487923-74DE-4CE8-AA1B-928C2099AF69}" sibTransId="{BBA5A1C2-04BD-4F3E-AF06-083CF34D7810}"/>
    <dgm:cxn modelId="{270A4D2A-0E65-4968-920A-9541508DBFE5}" type="presOf" srcId="{24C49EE4-AC9D-4623-A3E9-6A21BA9E90EE}" destId="{CEBB3E39-7F02-4256-93C2-EA19C135952F}" srcOrd="0" destOrd="0" presId="urn:microsoft.com/office/officeart/2005/8/layout/default#1"/>
    <dgm:cxn modelId="{153544B5-8852-4818-8696-2A5DEB114D21}" type="presOf" srcId="{4B4190A1-5E8B-4D1B-810C-700ECABD85D2}" destId="{35FE8BB7-A0EF-48D2-9224-410E8599359F}" srcOrd="0" destOrd="0" presId="urn:microsoft.com/office/officeart/2005/8/layout/default#1"/>
    <dgm:cxn modelId="{8EDE9B24-7509-4FD9-BF4B-DB3CD40C1C8B}" srcId="{5C823698-B022-41B6-BF3C-DC9ACBBCFF52}" destId="{17C13683-8E42-4565-AB65-B7DC83E50D97}" srcOrd="2" destOrd="0" parTransId="{5C55A6B8-797E-4749-A078-F1EC5027B04A}" sibTransId="{CB8A3EFF-B2D2-4B96-9DCC-EC5CF18B59B4}"/>
    <dgm:cxn modelId="{FD04C957-3034-48AC-B3C5-696F4B3E0EE4}" srcId="{5C823698-B022-41B6-BF3C-DC9ACBBCFF52}" destId="{B9C27409-04A4-4D52-B182-FE51BDF37C3E}" srcOrd="3" destOrd="0" parTransId="{00543647-477E-4CA0-A4BB-A09BD102D2FA}" sibTransId="{0B287D30-6801-4EAC-A777-3B2304A3299B}"/>
    <dgm:cxn modelId="{0F82319C-B03C-4D77-98E2-8CE705A4D758}" type="presOf" srcId="{B9C27409-04A4-4D52-B182-FE51BDF37C3E}" destId="{D6894F16-546C-438F-B972-6E1AC755A673}" srcOrd="0" destOrd="0" presId="urn:microsoft.com/office/officeart/2005/8/layout/default#1"/>
    <dgm:cxn modelId="{AC796B38-4B42-496B-8AAC-6D06A75BC7E5}" srcId="{5C823698-B022-41B6-BF3C-DC9ACBBCFF52}" destId="{3FA0FE1B-003C-4DD8-A225-D1470C2FF83E}" srcOrd="1" destOrd="0" parTransId="{55107818-A4F4-46A9-BB09-A818AF09FBDF}" sibTransId="{08435612-E253-452B-BCC5-457548F13693}"/>
    <dgm:cxn modelId="{66AE1EB4-6C50-479B-8D0D-74568F2F19AA}" srcId="{5C823698-B022-41B6-BF3C-DC9ACBBCFF52}" destId="{4B4190A1-5E8B-4D1B-810C-700ECABD85D2}" srcOrd="5" destOrd="0" parTransId="{2DDA1D60-BC84-40A9-92A6-16C50649F36E}" sibTransId="{6DA7FCFF-9C45-4042-B02B-E77CC9387F09}"/>
    <dgm:cxn modelId="{741D610B-0ADF-4791-85CA-0E8DDAB40273}" type="presOf" srcId="{17C13683-8E42-4565-AB65-B7DC83E50D97}" destId="{6CB5A54A-B5D1-4C8B-90A6-1D5E922E639E}" srcOrd="0" destOrd="0" presId="urn:microsoft.com/office/officeart/2005/8/layout/default#1"/>
    <dgm:cxn modelId="{C292954A-0B8C-415F-BC1F-F2CE4E7D706E}" type="presOf" srcId="{3FA0FE1B-003C-4DD8-A225-D1470C2FF83E}" destId="{F9AADF66-D75C-476A-B001-DD30E7C8F81E}" srcOrd="0" destOrd="0" presId="urn:microsoft.com/office/officeart/2005/8/layout/default#1"/>
    <dgm:cxn modelId="{F4A50D9E-AEC6-43A4-B898-1C9F40F31EA0}" type="presParOf" srcId="{7E0AC486-BD29-44C7-B63E-A3344850399E}" destId="{86583AD0-2773-4025-B1EA-AA20A0033A79}" srcOrd="0" destOrd="0" presId="urn:microsoft.com/office/officeart/2005/8/layout/default#1"/>
    <dgm:cxn modelId="{FEE8B850-1CDE-4811-B474-917B73D87185}" type="presParOf" srcId="{7E0AC486-BD29-44C7-B63E-A3344850399E}" destId="{B5E4BF4B-C2F1-4E76-BC28-2749FD45303F}" srcOrd="1" destOrd="0" presId="urn:microsoft.com/office/officeart/2005/8/layout/default#1"/>
    <dgm:cxn modelId="{3AF0C296-6202-408F-B1AA-75A81FC18971}" type="presParOf" srcId="{7E0AC486-BD29-44C7-B63E-A3344850399E}" destId="{F9AADF66-D75C-476A-B001-DD30E7C8F81E}" srcOrd="2" destOrd="0" presId="urn:microsoft.com/office/officeart/2005/8/layout/default#1"/>
    <dgm:cxn modelId="{3C289CF2-C382-49A3-B8A4-3F71282366A9}" type="presParOf" srcId="{7E0AC486-BD29-44C7-B63E-A3344850399E}" destId="{5ECD8525-8ABB-4EB1-B000-DBA5CF3CCAB5}" srcOrd="3" destOrd="0" presId="urn:microsoft.com/office/officeart/2005/8/layout/default#1"/>
    <dgm:cxn modelId="{7FBC703B-4993-4CF2-A1F4-2509AE9429A2}" type="presParOf" srcId="{7E0AC486-BD29-44C7-B63E-A3344850399E}" destId="{6CB5A54A-B5D1-4C8B-90A6-1D5E922E639E}" srcOrd="4" destOrd="0" presId="urn:microsoft.com/office/officeart/2005/8/layout/default#1"/>
    <dgm:cxn modelId="{2A105B8F-3A9D-463B-A3BB-C3594221CC2F}" type="presParOf" srcId="{7E0AC486-BD29-44C7-B63E-A3344850399E}" destId="{295F216B-1F6E-4125-9CB2-C42079021DAD}" srcOrd="5" destOrd="0" presId="urn:microsoft.com/office/officeart/2005/8/layout/default#1"/>
    <dgm:cxn modelId="{BE60EEFD-254C-4C15-A4A9-7C3861CA259E}" type="presParOf" srcId="{7E0AC486-BD29-44C7-B63E-A3344850399E}" destId="{D6894F16-546C-438F-B972-6E1AC755A673}" srcOrd="6" destOrd="0" presId="urn:microsoft.com/office/officeart/2005/8/layout/default#1"/>
    <dgm:cxn modelId="{29B24976-46D5-4B36-9F43-5BB2A8D8468F}" type="presParOf" srcId="{7E0AC486-BD29-44C7-B63E-A3344850399E}" destId="{6DD666BF-283F-4BC4-A18F-CDE1DC4B47B5}" srcOrd="7" destOrd="0" presId="urn:microsoft.com/office/officeart/2005/8/layout/default#1"/>
    <dgm:cxn modelId="{A1E1A105-6499-415A-B3CE-08FB9BCFBA00}" type="presParOf" srcId="{7E0AC486-BD29-44C7-B63E-A3344850399E}" destId="{CEBB3E39-7F02-4256-93C2-EA19C135952F}" srcOrd="8" destOrd="0" presId="urn:microsoft.com/office/officeart/2005/8/layout/default#1"/>
    <dgm:cxn modelId="{44040BEB-9B74-44EB-BC1A-65CFFF371C01}" type="presParOf" srcId="{7E0AC486-BD29-44C7-B63E-A3344850399E}" destId="{5D661889-3C48-4818-9AF4-EED9BA221514}" srcOrd="9" destOrd="0" presId="urn:microsoft.com/office/officeart/2005/8/layout/default#1"/>
    <dgm:cxn modelId="{9E2A4C7E-722C-4E1B-A027-B4587B99E557}" type="presParOf" srcId="{7E0AC486-BD29-44C7-B63E-A3344850399E}" destId="{35FE8BB7-A0EF-48D2-9224-410E8599359F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B5666FD-9547-4CB5-92BC-38895763973A}" type="doc">
      <dgm:prSet loTypeId="urn:microsoft.com/office/officeart/2005/8/layout/chevron2" loCatId="process" qsTypeId="urn:microsoft.com/office/officeart/2005/8/quickstyle/simple4" qsCatId="simple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781C94C3-676A-4435-851A-25247A28CBB9}">
      <dgm:prSet phldrT="[Текст]"/>
      <dgm:spPr/>
      <dgm:t>
        <a:bodyPr/>
        <a:lstStyle/>
        <a:p>
          <a:r>
            <a:rPr lang="ru-RU" dirty="0"/>
            <a:t>1</a:t>
          </a:r>
        </a:p>
      </dgm:t>
    </dgm:pt>
    <dgm:pt modelId="{2D6E0FB2-1BD1-4936-BA78-B8504B958C77}" type="parTrans" cxnId="{C5A90C7E-D6ED-4DBC-B42E-8A1F3EED3083}">
      <dgm:prSet/>
      <dgm:spPr/>
      <dgm:t>
        <a:bodyPr/>
        <a:lstStyle/>
        <a:p>
          <a:endParaRPr lang="ru-RU"/>
        </a:p>
      </dgm:t>
    </dgm:pt>
    <dgm:pt modelId="{44FB56E0-A8CA-445E-B9F9-667DE66F06BD}" type="sibTrans" cxnId="{C5A90C7E-D6ED-4DBC-B42E-8A1F3EED3083}">
      <dgm:prSet/>
      <dgm:spPr/>
      <dgm:t>
        <a:bodyPr/>
        <a:lstStyle/>
        <a:p>
          <a:endParaRPr lang="ru-RU"/>
        </a:p>
      </dgm:t>
    </dgm:pt>
    <dgm:pt modelId="{3927A8AA-999A-4913-942F-E8812654E63B}">
      <dgm:prSet phldrT="[Текст]"/>
      <dgm:spPr/>
      <dgm:t>
        <a:bodyPr/>
        <a:lstStyle/>
        <a:p>
          <a:r>
            <a:rPr lang="ru-RU" sz="2600" dirty="0"/>
            <a:t>Издавать школьную газету «Большая перемена»</a:t>
          </a:r>
        </a:p>
      </dgm:t>
    </dgm:pt>
    <dgm:pt modelId="{EAFD5E00-1970-462D-A338-2BF31041F7B7}" type="parTrans" cxnId="{1AD2E8CF-4B11-40DD-A471-D263005B60F0}">
      <dgm:prSet/>
      <dgm:spPr/>
    </dgm:pt>
    <dgm:pt modelId="{AC85D7DC-B9B7-4486-B574-6871EB280014}" type="sibTrans" cxnId="{1AD2E8CF-4B11-40DD-A471-D263005B60F0}">
      <dgm:prSet/>
      <dgm:spPr/>
    </dgm:pt>
    <dgm:pt modelId="{B7DB6E7F-D07E-4166-ADAA-4479462A6AEF}">
      <dgm:prSet phldrT="[Текст]"/>
      <dgm:spPr/>
      <dgm:t>
        <a:bodyPr/>
        <a:lstStyle/>
        <a:p>
          <a:r>
            <a:rPr lang="ru-RU" sz="2600" dirty="0"/>
            <a:t>Вести блог «Звонок» по актуальным для учеников, родителей и учителей вопросам </a:t>
          </a:r>
        </a:p>
      </dgm:t>
    </dgm:pt>
    <dgm:pt modelId="{AA058491-5EED-443D-A936-4A008C39B8F2}" type="parTrans" cxnId="{F13AC6E9-1E46-4BFB-94E5-541D010ECE53}">
      <dgm:prSet/>
      <dgm:spPr/>
    </dgm:pt>
    <dgm:pt modelId="{AD720FC1-458E-4188-936E-03C65442D4A9}" type="sibTrans" cxnId="{F13AC6E9-1E46-4BFB-94E5-541D010ECE53}">
      <dgm:prSet/>
      <dgm:spPr/>
    </dgm:pt>
    <dgm:pt modelId="{1D4A8288-5972-4158-805C-6382C6AD1700}">
      <dgm:prSet phldrT="[Текст]"/>
      <dgm:spPr/>
      <dgm:t>
        <a:bodyPr/>
        <a:lstStyle/>
        <a:p>
          <a:r>
            <a:rPr lang="ru-RU" sz="2600" dirty="0"/>
            <a:t>Создать серию фильмов о школьной жизни</a:t>
          </a:r>
        </a:p>
      </dgm:t>
    </dgm:pt>
    <dgm:pt modelId="{62CA16ED-600E-45D6-A486-7B9D5766A16F}" type="parTrans" cxnId="{EAA1F397-4D1F-4D16-AC8E-CA26A04C2B4C}">
      <dgm:prSet/>
      <dgm:spPr/>
    </dgm:pt>
    <dgm:pt modelId="{D7C50B4A-BE5B-46BB-83CC-8C99A688110C}" type="sibTrans" cxnId="{EAA1F397-4D1F-4D16-AC8E-CA26A04C2B4C}">
      <dgm:prSet/>
      <dgm:spPr/>
    </dgm:pt>
    <dgm:pt modelId="{420574D0-783A-4FC5-9C75-F7DB89571AC1}">
      <dgm:prSet phldrT="[Текст]"/>
      <dgm:spPr/>
      <dgm:t>
        <a:bodyPr/>
        <a:lstStyle/>
        <a:p>
          <a:r>
            <a:rPr lang="ru-RU" sz="2600" dirty="0"/>
            <a:t>Организовать работу телеканала «Первый школьный»</a:t>
          </a:r>
        </a:p>
      </dgm:t>
    </dgm:pt>
    <dgm:pt modelId="{9B8F9740-E9EB-4792-ADFB-378EBC6ADC63}" type="parTrans" cxnId="{9A2D792A-166A-47C8-A2F2-1841DDB34041}">
      <dgm:prSet/>
      <dgm:spPr/>
    </dgm:pt>
    <dgm:pt modelId="{16ADDDB7-1838-4786-9593-134C962300B0}" type="sibTrans" cxnId="{9A2D792A-166A-47C8-A2F2-1841DDB34041}">
      <dgm:prSet/>
      <dgm:spPr/>
    </dgm:pt>
    <dgm:pt modelId="{0CD046D3-7490-4D9D-8CED-E7834A246D19}">
      <dgm:prSet phldrT="[Текст]"/>
      <dgm:spPr/>
      <dgm:t>
        <a:bodyPr/>
        <a:lstStyle/>
        <a:p>
          <a:r>
            <a:rPr lang="ru-RU" sz="2600" dirty="0"/>
            <a:t>Выстроить социальное партнерство с районной газетой и телевидением </a:t>
          </a:r>
        </a:p>
      </dgm:t>
    </dgm:pt>
    <dgm:pt modelId="{ADBE5295-7F2C-4C3A-BA9A-F142069088B7}" type="parTrans" cxnId="{B9F821FB-8298-4CD4-929F-869DEF3462C7}">
      <dgm:prSet/>
      <dgm:spPr/>
    </dgm:pt>
    <dgm:pt modelId="{753E07A1-2130-4C3B-A36C-8C00D9D0A678}" type="sibTrans" cxnId="{B9F821FB-8298-4CD4-929F-869DEF3462C7}">
      <dgm:prSet/>
      <dgm:spPr/>
    </dgm:pt>
    <dgm:pt modelId="{11E74122-B12F-43B7-ACDD-F14D3754CA28}">
      <dgm:prSet phldrT="[Текст]"/>
      <dgm:spPr/>
      <dgm:t>
        <a:bodyPr/>
        <a:lstStyle/>
        <a:p>
          <a:r>
            <a:rPr lang="ru-RU" sz="2600" dirty="0"/>
            <a:t>Создать страницу</a:t>
          </a:r>
          <a:r>
            <a:rPr lang="ru-RU" sz="2600"/>
            <a:t> </a:t>
          </a:r>
          <a:r>
            <a:rPr lang="ru-RU" sz="2600" dirty="0"/>
            <a:t> медиагруппы на сайте школы</a:t>
          </a:r>
        </a:p>
      </dgm:t>
    </dgm:pt>
    <dgm:pt modelId="{128590C5-4D54-4385-B031-290474F2C2A3}" type="parTrans" cxnId="{8E44957B-9775-479B-A951-E4AEA6CC6E23}">
      <dgm:prSet/>
      <dgm:spPr/>
    </dgm:pt>
    <dgm:pt modelId="{7D500526-BE97-4D6C-9D2E-B2EC5B25B07D}" type="sibTrans" cxnId="{8E44957B-9775-479B-A951-E4AEA6CC6E23}">
      <dgm:prSet/>
      <dgm:spPr/>
    </dgm:pt>
    <dgm:pt modelId="{00A95370-8B71-4AC3-83BE-BDDE4B378111}">
      <dgm:prSet phldrT="[Текст]"/>
      <dgm:spPr/>
      <dgm:t>
        <a:bodyPr/>
        <a:lstStyle/>
        <a:p>
          <a:r>
            <a:rPr lang="ru-RU" sz="2600" dirty="0"/>
            <a:t>2</a:t>
          </a:r>
        </a:p>
      </dgm:t>
    </dgm:pt>
    <dgm:pt modelId="{B0300374-D245-4B5B-BBEB-C242BFE8C258}" type="parTrans" cxnId="{77184F30-FC35-4D2D-9602-410E99314C36}">
      <dgm:prSet/>
      <dgm:spPr/>
    </dgm:pt>
    <dgm:pt modelId="{F8977E7F-3355-4F86-A16F-A97C9537E53A}" type="sibTrans" cxnId="{77184F30-FC35-4D2D-9602-410E99314C36}">
      <dgm:prSet/>
      <dgm:spPr/>
    </dgm:pt>
    <dgm:pt modelId="{93AA74C3-D8B4-48D4-9716-840578D9B1A9}">
      <dgm:prSet phldrT="[Текст]"/>
      <dgm:spPr/>
      <dgm:t>
        <a:bodyPr/>
        <a:lstStyle/>
        <a:p>
          <a:r>
            <a:rPr lang="ru-RU" sz="2600" dirty="0"/>
            <a:t>3</a:t>
          </a:r>
        </a:p>
      </dgm:t>
    </dgm:pt>
    <dgm:pt modelId="{5F9EF2D7-9882-4F93-8D39-865C045631FC}" type="parTrans" cxnId="{AF436B2A-F7F6-4786-AB8D-5DC60C7F0E67}">
      <dgm:prSet/>
      <dgm:spPr/>
    </dgm:pt>
    <dgm:pt modelId="{E35CA790-CC8B-4BB3-ABA5-A10E2DAFE1EB}" type="sibTrans" cxnId="{AF436B2A-F7F6-4786-AB8D-5DC60C7F0E67}">
      <dgm:prSet/>
      <dgm:spPr/>
    </dgm:pt>
    <dgm:pt modelId="{254EA1CA-32CB-4051-AE07-711AAB6AAAC4}">
      <dgm:prSet phldrT="[Текст]"/>
      <dgm:spPr/>
      <dgm:t>
        <a:bodyPr/>
        <a:lstStyle/>
        <a:p>
          <a:r>
            <a:rPr lang="ru-RU" sz="2600" dirty="0"/>
            <a:t>4</a:t>
          </a:r>
        </a:p>
      </dgm:t>
    </dgm:pt>
    <dgm:pt modelId="{60F63209-11AB-4C83-ABEA-25584A27F2DE}" type="parTrans" cxnId="{70F5B53B-A293-45F5-9A3A-6D686E685443}">
      <dgm:prSet/>
      <dgm:spPr/>
    </dgm:pt>
    <dgm:pt modelId="{A65CF261-6418-4B2F-BBFF-C04D317B4B9F}" type="sibTrans" cxnId="{70F5B53B-A293-45F5-9A3A-6D686E685443}">
      <dgm:prSet/>
      <dgm:spPr/>
    </dgm:pt>
    <dgm:pt modelId="{6F13E575-7E58-46AB-A50C-661DDE0253F3}">
      <dgm:prSet phldrT="[Текст]"/>
      <dgm:spPr/>
      <dgm:t>
        <a:bodyPr/>
        <a:lstStyle/>
        <a:p>
          <a:r>
            <a:rPr lang="ru-RU" sz="2600" dirty="0"/>
            <a:t>5</a:t>
          </a:r>
        </a:p>
      </dgm:t>
    </dgm:pt>
    <dgm:pt modelId="{6669E1DD-5DC9-47D2-8FF3-3ACD178BE4C8}" type="parTrans" cxnId="{9332B3EC-1CFE-44F9-BD42-4CA2001B4A60}">
      <dgm:prSet/>
      <dgm:spPr/>
    </dgm:pt>
    <dgm:pt modelId="{0911ED48-B646-435A-BEA5-C46F3F31BE8B}" type="sibTrans" cxnId="{9332B3EC-1CFE-44F9-BD42-4CA2001B4A60}">
      <dgm:prSet/>
      <dgm:spPr/>
    </dgm:pt>
    <dgm:pt modelId="{F3099490-24BD-4692-B6ED-2284C36B8B4E}">
      <dgm:prSet phldrT="[Текст]"/>
      <dgm:spPr/>
      <dgm:t>
        <a:bodyPr/>
        <a:lstStyle/>
        <a:p>
          <a:r>
            <a:rPr lang="ru-RU" sz="2600" dirty="0"/>
            <a:t>6</a:t>
          </a:r>
        </a:p>
      </dgm:t>
    </dgm:pt>
    <dgm:pt modelId="{AC5E3A2C-0AC5-4820-AA65-3CEBFD111F28}" type="parTrans" cxnId="{69959E37-CB73-4539-BF72-A4BF71097897}">
      <dgm:prSet/>
      <dgm:spPr/>
    </dgm:pt>
    <dgm:pt modelId="{A8456B98-9AB3-40F3-AB1F-2D53DC74343D}" type="sibTrans" cxnId="{69959E37-CB73-4539-BF72-A4BF71097897}">
      <dgm:prSet/>
      <dgm:spPr/>
    </dgm:pt>
    <dgm:pt modelId="{554091BD-8B3B-4CC3-85A1-956BB83FF0EC}" type="pres">
      <dgm:prSet presAssocID="{AB5666FD-9547-4CB5-92BC-38895763973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68E9BB-F508-4839-A935-599E3771FDC4}" type="pres">
      <dgm:prSet presAssocID="{781C94C3-676A-4435-851A-25247A28CBB9}" presName="composite" presStyleCnt="0"/>
      <dgm:spPr/>
    </dgm:pt>
    <dgm:pt modelId="{9044344C-BA9E-47B7-8E49-FA06C202DEF1}" type="pres">
      <dgm:prSet presAssocID="{781C94C3-676A-4435-851A-25247A28CBB9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723A08-71C4-4AD3-8A03-1F2CFB595A13}" type="pres">
      <dgm:prSet presAssocID="{781C94C3-676A-4435-851A-25247A28CBB9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F98D83-0F67-4011-A6CA-303FF42841B3}" type="pres">
      <dgm:prSet presAssocID="{44FB56E0-A8CA-445E-B9F9-667DE66F06BD}" presName="sp" presStyleCnt="0"/>
      <dgm:spPr/>
    </dgm:pt>
    <dgm:pt modelId="{4897161C-77C9-4496-A76E-56E799C242DD}" type="pres">
      <dgm:prSet presAssocID="{00A95370-8B71-4AC3-83BE-BDDE4B378111}" presName="composite" presStyleCnt="0"/>
      <dgm:spPr/>
    </dgm:pt>
    <dgm:pt modelId="{C3868EE1-301D-4BAA-BE6D-A603BCA835A9}" type="pres">
      <dgm:prSet presAssocID="{00A95370-8B71-4AC3-83BE-BDDE4B378111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43D84D-3C81-4CB4-867A-7B83B2BC5AF5}" type="pres">
      <dgm:prSet presAssocID="{00A95370-8B71-4AC3-83BE-BDDE4B378111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74FF27-C4EE-4ED7-AC83-D79DBABA6DDA}" type="pres">
      <dgm:prSet presAssocID="{F8977E7F-3355-4F86-A16F-A97C9537E53A}" presName="sp" presStyleCnt="0"/>
      <dgm:spPr/>
    </dgm:pt>
    <dgm:pt modelId="{8BFF0483-64BD-48F4-AB81-C4BE5826AF52}" type="pres">
      <dgm:prSet presAssocID="{93AA74C3-D8B4-48D4-9716-840578D9B1A9}" presName="composite" presStyleCnt="0"/>
      <dgm:spPr/>
    </dgm:pt>
    <dgm:pt modelId="{B9D1140A-EDDD-407D-A1FA-7DB27A5D095B}" type="pres">
      <dgm:prSet presAssocID="{93AA74C3-D8B4-48D4-9716-840578D9B1A9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1F0DC7-A7E1-4E39-A9BE-55FFC3A17A24}" type="pres">
      <dgm:prSet presAssocID="{93AA74C3-D8B4-48D4-9716-840578D9B1A9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3CB41C-2A46-40DE-BDDD-33026F844B6D}" type="pres">
      <dgm:prSet presAssocID="{E35CA790-CC8B-4BB3-ABA5-A10E2DAFE1EB}" presName="sp" presStyleCnt="0"/>
      <dgm:spPr/>
    </dgm:pt>
    <dgm:pt modelId="{89132D9A-2A17-49F0-8B5D-DD404C90A3BE}" type="pres">
      <dgm:prSet presAssocID="{254EA1CA-32CB-4051-AE07-711AAB6AAAC4}" presName="composite" presStyleCnt="0"/>
      <dgm:spPr/>
    </dgm:pt>
    <dgm:pt modelId="{190E01EB-4740-4565-B10D-4EF58ADAC9F4}" type="pres">
      <dgm:prSet presAssocID="{254EA1CA-32CB-4051-AE07-711AAB6AAAC4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405193-CDA1-40AE-B8CB-E5D826E65DD8}" type="pres">
      <dgm:prSet presAssocID="{254EA1CA-32CB-4051-AE07-711AAB6AAAC4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8EA7B7-EB6A-49EC-AC29-71159724C9B4}" type="pres">
      <dgm:prSet presAssocID="{A65CF261-6418-4B2F-BBFF-C04D317B4B9F}" presName="sp" presStyleCnt="0"/>
      <dgm:spPr/>
    </dgm:pt>
    <dgm:pt modelId="{898F7B1C-FBFA-4196-8616-128676A100A2}" type="pres">
      <dgm:prSet presAssocID="{6F13E575-7E58-46AB-A50C-661DDE0253F3}" presName="composite" presStyleCnt="0"/>
      <dgm:spPr/>
    </dgm:pt>
    <dgm:pt modelId="{321A04FC-7146-476A-BBB3-3B05E1B5DCD7}" type="pres">
      <dgm:prSet presAssocID="{6F13E575-7E58-46AB-A50C-661DDE0253F3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0BD69-AF7A-4082-94AC-16C8A1CB7CA2}" type="pres">
      <dgm:prSet presAssocID="{6F13E575-7E58-46AB-A50C-661DDE0253F3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D9F302-8C60-43D7-8310-69BC6699CF78}" type="pres">
      <dgm:prSet presAssocID="{0911ED48-B646-435A-BEA5-C46F3F31BE8B}" presName="sp" presStyleCnt="0"/>
      <dgm:spPr/>
    </dgm:pt>
    <dgm:pt modelId="{D0DF5FDC-5795-44DD-B6A0-180286F3996D}" type="pres">
      <dgm:prSet presAssocID="{F3099490-24BD-4692-B6ED-2284C36B8B4E}" presName="composite" presStyleCnt="0"/>
      <dgm:spPr/>
    </dgm:pt>
    <dgm:pt modelId="{45822302-E24E-4263-93F5-6506FEE8AE12}" type="pres">
      <dgm:prSet presAssocID="{F3099490-24BD-4692-B6ED-2284C36B8B4E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80DE1E-F09C-4402-891C-EB698068D0C0}" type="pres">
      <dgm:prSet presAssocID="{F3099490-24BD-4692-B6ED-2284C36B8B4E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4B3891-CBB7-448F-8D4D-B4B10AED9D35}" type="presOf" srcId="{420574D0-783A-4FC5-9C75-F7DB89571AC1}" destId="{77B0BD69-AF7A-4082-94AC-16C8A1CB7CA2}" srcOrd="0" destOrd="0" presId="urn:microsoft.com/office/officeart/2005/8/layout/chevron2"/>
    <dgm:cxn modelId="{C0C96CDF-F3B1-483B-9747-F627862F353D}" type="presOf" srcId="{F3099490-24BD-4692-B6ED-2284C36B8B4E}" destId="{45822302-E24E-4263-93F5-6506FEE8AE12}" srcOrd="0" destOrd="0" presId="urn:microsoft.com/office/officeart/2005/8/layout/chevron2"/>
    <dgm:cxn modelId="{AF436B2A-F7F6-4786-AB8D-5DC60C7F0E67}" srcId="{AB5666FD-9547-4CB5-92BC-38895763973A}" destId="{93AA74C3-D8B4-48D4-9716-840578D9B1A9}" srcOrd="2" destOrd="0" parTransId="{5F9EF2D7-9882-4F93-8D39-865C045631FC}" sibTransId="{E35CA790-CC8B-4BB3-ABA5-A10E2DAFE1EB}"/>
    <dgm:cxn modelId="{B1FA4BDD-62A6-42C8-BDCF-3BB25116844B}" type="presOf" srcId="{3927A8AA-999A-4913-942F-E8812654E63B}" destId="{5C1F0DC7-A7E1-4E39-A9BE-55FFC3A17A24}" srcOrd="0" destOrd="0" presId="urn:microsoft.com/office/officeart/2005/8/layout/chevron2"/>
    <dgm:cxn modelId="{D526EFB8-B482-4D86-BB4C-EFA3C75182F7}" type="presOf" srcId="{93AA74C3-D8B4-48D4-9716-840578D9B1A9}" destId="{B9D1140A-EDDD-407D-A1FA-7DB27A5D095B}" srcOrd="0" destOrd="0" presId="urn:microsoft.com/office/officeart/2005/8/layout/chevron2"/>
    <dgm:cxn modelId="{9A2D792A-166A-47C8-A2F2-1841DDB34041}" srcId="{6F13E575-7E58-46AB-A50C-661DDE0253F3}" destId="{420574D0-783A-4FC5-9C75-F7DB89571AC1}" srcOrd="0" destOrd="0" parTransId="{9B8F9740-E9EB-4792-ADFB-378EBC6ADC63}" sibTransId="{16ADDDB7-1838-4786-9593-134C962300B0}"/>
    <dgm:cxn modelId="{F13AC6E9-1E46-4BFB-94E5-541D010ECE53}" srcId="{00A95370-8B71-4AC3-83BE-BDDE4B378111}" destId="{B7DB6E7F-D07E-4166-ADAA-4479462A6AEF}" srcOrd="0" destOrd="0" parTransId="{AA058491-5EED-443D-A936-4A008C39B8F2}" sibTransId="{AD720FC1-458E-4188-936E-03C65442D4A9}"/>
    <dgm:cxn modelId="{EAA1F397-4D1F-4D16-AC8E-CA26A04C2B4C}" srcId="{254EA1CA-32CB-4051-AE07-711AAB6AAAC4}" destId="{1D4A8288-5972-4158-805C-6382C6AD1700}" srcOrd="0" destOrd="0" parTransId="{62CA16ED-600E-45D6-A486-7B9D5766A16F}" sibTransId="{D7C50B4A-BE5B-46BB-83CC-8C99A688110C}"/>
    <dgm:cxn modelId="{F252BADD-3C43-43DF-9E6E-AD9118CED66F}" type="presOf" srcId="{781C94C3-676A-4435-851A-25247A28CBB9}" destId="{9044344C-BA9E-47B7-8E49-FA06C202DEF1}" srcOrd="0" destOrd="0" presId="urn:microsoft.com/office/officeart/2005/8/layout/chevron2"/>
    <dgm:cxn modelId="{BD8E4205-2181-447B-AC80-67746DB2EF3F}" type="presOf" srcId="{00A95370-8B71-4AC3-83BE-BDDE4B378111}" destId="{C3868EE1-301D-4BAA-BE6D-A603BCA835A9}" srcOrd="0" destOrd="0" presId="urn:microsoft.com/office/officeart/2005/8/layout/chevron2"/>
    <dgm:cxn modelId="{1AD2E8CF-4B11-40DD-A471-D263005B60F0}" srcId="{93AA74C3-D8B4-48D4-9716-840578D9B1A9}" destId="{3927A8AA-999A-4913-942F-E8812654E63B}" srcOrd="0" destOrd="0" parTransId="{EAFD5E00-1970-462D-A338-2BF31041F7B7}" sibTransId="{AC85D7DC-B9B7-4486-B574-6871EB280014}"/>
    <dgm:cxn modelId="{C9722989-D7F8-4F64-8B40-C241089169FE}" type="presOf" srcId="{AB5666FD-9547-4CB5-92BC-38895763973A}" destId="{554091BD-8B3B-4CC3-85A1-956BB83FF0EC}" srcOrd="0" destOrd="0" presId="urn:microsoft.com/office/officeart/2005/8/layout/chevron2"/>
    <dgm:cxn modelId="{B9F821FB-8298-4CD4-929F-869DEF3462C7}" srcId="{F3099490-24BD-4692-B6ED-2284C36B8B4E}" destId="{0CD046D3-7490-4D9D-8CED-E7834A246D19}" srcOrd="0" destOrd="0" parTransId="{ADBE5295-7F2C-4C3A-BA9A-F142069088B7}" sibTransId="{753E07A1-2130-4C3B-A36C-8C00D9D0A678}"/>
    <dgm:cxn modelId="{4D831E60-88BD-45A4-AF74-BAF1C80BC1FC}" type="presOf" srcId="{1D4A8288-5972-4158-805C-6382C6AD1700}" destId="{F4405193-CDA1-40AE-B8CB-E5D826E65DD8}" srcOrd="0" destOrd="0" presId="urn:microsoft.com/office/officeart/2005/8/layout/chevron2"/>
    <dgm:cxn modelId="{58388912-171A-467E-BF4A-7F231C62669D}" type="presOf" srcId="{B7DB6E7F-D07E-4166-ADAA-4479462A6AEF}" destId="{F043D84D-3C81-4CB4-867A-7B83B2BC5AF5}" srcOrd="0" destOrd="0" presId="urn:microsoft.com/office/officeart/2005/8/layout/chevron2"/>
    <dgm:cxn modelId="{9A43FEAE-4912-4C57-9FE3-EAE386C85BA5}" type="presOf" srcId="{0CD046D3-7490-4D9D-8CED-E7834A246D19}" destId="{9380DE1E-F09C-4402-891C-EB698068D0C0}" srcOrd="0" destOrd="0" presId="urn:microsoft.com/office/officeart/2005/8/layout/chevron2"/>
    <dgm:cxn modelId="{4E0D91B9-36B6-44E4-A85F-5623E102AD5D}" type="presOf" srcId="{6F13E575-7E58-46AB-A50C-661DDE0253F3}" destId="{321A04FC-7146-476A-BBB3-3B05E1B5DCD7}" srcOrd="0" destOrd="0" presId="urn:microsoft.com/office/officeart/2005/8/layout/chevron2"/>
    <dgm:cxn modelId="{7FECF3F0-70E6-4DE1-B598-C787641EA1D6}" type="presOf" srcId="{254EA1CA-32CB-4051-AE07-711AAB6AAAC4}" destId="{190E01EB-4740-4565-B10D-4EF58ADAC9F4}" srcOrd="0" destOrd="0" presId="urn:microsoft.com/office/officeart/2005/8/layout/chevron2"/>
    <dgm:cxn modelId="{70F5B53B-A293-45F5-9A3A-6D686E685443}" srcId="{AB5666FD-9547-4CB5-92BC-38895763973A}" destId="{254EA1CA-32CB-4051-AE07-711AAB6AAAC4}" srcOrd="3" destOrd="0" parTransId="{60F63209-11AB-4C83-ABEA-25584A27F2DE}" sibTransId="{A65CF261-6418-4B2F-BBFF-C04D317B4B9F}"/>
    <dgm:cxn modelId="{C5A90C7E-D6ED-4DBC-B42E-8A1F3EED3083}" srcId="{AB5666FD-9547-4CB5-92BC-38895763973A}" destId="{781C94C3-676A-4435-851A-25247A28CBB9}" srcOrd="0" destOrd="0" parTransId="{2D6E0FB2-1BD1-4936-BA78-B8504B958C77}" sibTransId="{44FB56E0-A8CA-445E-B9F9-667DE66F06BD}"/>
    <dgm:cxn modelId="{8E44957B-9775-479B-A951-E4AEA6CC6E23}" srcId="{781C94C3-676A-4435-851A-25247A28CBB9}" destId="{11E74122-B12F-43B7-ACDD-F14D3754CA28}" srcOrd="0" destOrd="0" parTransId="{128590C5-4D54-4385-B031-290474F2C2A3}" sibTransId="{7D500526-BE97-4D6C-9D2E-B2EC5B25B07D}"/>
    <dgm:cxn modelId="{9332B3EC-1CFE-44F9-BD42-4CA2001B4A60}" srcId="{AB5666FD-9547-4CB5-92BC-38895763973A}" destId="{6F13E575-7E58-46AB-A50C-661DDE0253F3}" srcOrd="4" destOrd="0" parTransId="{6669E1DD-5DC9-47D2-8FF3-3ACD178BE4C8}" sibTransId="{0911ED48-B646-435A-BEA5-C46F3F31BE8B}"/>
    <dgm:cxn modelId="{77184F30-FC35-4D2D-9602-410E99314C36}" srcId="{AB5666FD-9547-4CB5-92BC-38895763973A}" destId="{00A95370-8B71-4AC3-83BE-BDDE4B378111}" srcOrd="1" destOrd="0" parTransId="{B0300374-D245-4B5B-BBEB-C242BFE8C258}" sibTransId="{F8977E7F-3355-4F86-A16F-A97C9537E53A}"/>
    <dgm:cxn modelId="{69959E37-CB73-4539-BF72-A4BF71097897}" srcId="{AB5666FD-9547-4CB5-92BC-38895763973A}" destId="{F3099490-24BD-4692-B6ED-2284C36B8B4E}" srcOrd="5" destOrd="0" parTransId="{AC5E3A2C-0AC5-4820-AA65-3CEBFD111F28}" sibTransId="{A8456B98-9AB3-40F3-AB1F-2D53DC74343D}"/>
    <dgm:cxn modelId="{0F54FDA7-4D36-4F42-ACA8-036DF1EF99E7}" type="presOf" srcId="{11E74122-B12F-43B7-ACDD-F14D3754CA28}" destId="{11723A08-71C4-4AD3-8A03-1F2CFB595A13}" srcOrd="0" destOrd="0" presId="urn:microsoft.com/office/officeart/2005/8/layout/chevron2"/>
    <dgm:cxn modelId="{8A7CDB33-7FF7-43FA-81C3-704D37A700F5}" type="presParOf" srcId="{554091BD-8B3B-4CC3-85A1-956BB83FF0EC}" destId="{C968E9BB-F508-4839-A935-599E3771FDC4}" srcOrd="0" destOrd="0" presId="urn:microsoft.com/office/officeart/2005/8/layout/chevron2"/>
    <dgm:cxn modelId="{DB6AAD1F-16D9-428B-87C0-2CED70A235B9}" type="presParOf" srcId="{C968E9BB-F508-4839-A935-599E3771FDC4}" destId="{9044344C-BA9E-47B7-8E49-FA06C202DEF1}" srcOrd="0" destOrd="0" presId="urn:microsoft.com/office/officeart/2005/8/layout/chevron2"/>
    <dgm:cxn modelId="{63147734-FCA8-4C2D-946D-A334AFD4ACF6}" type="presParOf" srcId="{C968E9BB-F508-4839-A935-599E3771FDC4}" destId="{11723A08-71C4-4AD3-8A03-1F2CFB595A13}" srcOrd="1" destOrd="0" presId="urn:microsoft.com/office/officeart/2005/8/layout/chevron2"/>
    <dgm:cxn modelId="{8A675AEE-3E40-4D2D-879F-D0881FC08173}" type="presParOf" srcId="{554091BD-8B3B-4CC3-85A1-956BB83FF0EC}" destId="{5BF98D83-0F67-4011-A6CA-303FF42841B3}" srcOrd="1" destOrd="0" presId="urn:microsoft.com/office/officeart/2005/8/layout/chevron2"/>
    <dgm:cxn modelId="{7BE38AC9-9866-4487-ABC9-3CC6ED6F2E18}" type="presParOf" srcId="{554091BD-8B3B-4CC3-85A1-956BB83FF0EC}" destId="{4897161C-77C9-4496-A76E-56E799C242DD}" srcOrd="2" destOrd="0" presId="urn:microsoft.com/office/officeart/2005/8/layout/chevron2"/>
    <dgm:cxn modelId="{418DB1BB-2532-4F3C-84A7-926928CF8903}" type="presParOf" srcId="{4897161C-77C9-4496-A76E-56E799C242DD}" destId="{C3868EE1-301D-4BAA-BE6D-A603BCA835A9}" srcOrd="0" destOrd="0" presId="urn:microsoft.com/office/officeart/2005/8/layout/chevron2"/>
    <dgm:cxn modelId="{EFF4C4C8-444F-46A0-A415-512611617064}" type="presParOf" srcId="{4897161C-77C9-4496-A76E-56E799C242DD}" destId="{F043D84D-3C81-4CB4-867A-7B83B2BC5AF5}" srcOrd="1" destOrd="0" presId="urn:microsoft.com/office/officeart/2005/8/layout/chevron2"/>
    <dgm:cxn modelId="{27078D63-3B57-48F1-B3F0-B89FFAF4B6DC}" type="presParOf" srcId="{554091BD-8B3B-4CC3-85A1-956BB83FF0EC}" destId="{1974FF27-C4EE-4ED7-AC83-D79DBABA6DDA}" srcOrd="3" destOrd="0" presId="urn:microsoft.com/office/officeart/2005/8/layout/chevron2"/>
    <dgm:cxn modelId="{CBE53135-1DA7-4747-8CA9-1AF794A1F910}" type="presParOf" srcId="{554091BD-8B3B-4CC3-85A1-956BB83FF0EC}" destId="{8BFF0483-64BD-48F4-AB81-C4BE5826AF52}" srcOrd="4" destOrd="0" presId="urn:microsoft.com/office/officeart/2005/8/layout/chevron2"/>
    <dgm:cxn modelId="{3B7AB631-7908-4E93-AD3A-D0AF6C46F909}" type="presParOf" srcId="{8BFF0483-64BD-48F4-AB81-C4BE5826AF52}" destId="{B9D1140A-EDDD-407D-A1FA-7DB27A5D095B}" srcOrd="0" destOrd="0" presId="urn:microsoft.com/office/officeart/2005/8/layout/chevron2"/>
    <dgm:cxn modelId="{3001CB04-DEC8-44F2-B572-AA64BFE8B8BC}" type="presParOf" srcId="{8BFF0483-64BD-48F4-AB81-C4BE5826AF52}" destId="{5C1F0DC7-A7E1-4E39-A9BE-55FFC3A17A24}" srcOrd="1" destOrd="0" presId="urn:microsoft.com/office/officeart/2005/8/layout/chevron2"/>
    <dgm:cxn modelId="{0B41FC97-D6C7-4B84-B125-ED6C16A1969F}" type="presParOf" srcId="{554091BD-8B3B-4CC3-85A1-956BB83FF0EC}" destId="{D73CB41C-2A46-40DE-BDDD-33026F844B6D}" srcOrd="5" destOrd="0" presId="urn:microsoft.com/office/officeart/2005/8/layout/chevron2"/>
    <dgm:cxn modelId="{B39D8CD1-225F-48D3-9462-8D9B45D0FE8F}" type="presParOf" srcId="{554091BD-8B3B-4CC3-85A1-956BB83FF0EC}" destId="{89132D9A-2A17-49F0-8B5D-DD404C90A3BE}" srcOrd="6" destOrd="0" presId="urn:microsoft.com/office/officeart/2005/8/layout/chevron2"/>
    <dgm:cxn modelId="{54BC1461-4D02-4D20-9E89-FC0F1E30D211}" type="presParOf" srcId="{89132D9A-2A17-49F0-8B5D-DD404C90A3BE}" destId="{190E01EB-4740-4565-B10D-4EF58ADAC9F4}" srcOrd="0" destOrd="0" presId="urn:microsoft.com/office/officeart/2005/8/layout/chevron2"/>
    <dgm:cxn modelId="{86AB2574-6B66-45AB-9600-434873BF3E69}" type="presParOf" srcId="{89132D9A-2A17-49F0-8B5D-DD404C90A3BE}" destId="{F4405193-CDA1-40AE-B8CB-E5D826E65DD8}" srcOrd="1" destOrd="0" presId="urn:microsoft.com/office/officeart/2005/8/layout/chevron2"/>
    <dgm:cxn modelId="{8C442BAC-8717-4DDF-A965-1832F33D27AB}" type="presParOf" srcId="{554091BD-8B3B-4CC3-85A1-956BB83FF0EC}" destId="{B78EA7B7-EB6A-49EC-AC29-71159724C9B4}" srcOrd="7" destOrd="0" presId="urn:microsoft.com/office/officeart/2005/8/layout/chevron2"/>
    <dgm:cxn modelId="{ACBF3950-BAF7-43F2-A1F8-B80D954C7BE0}" type="presParOf" srcId="{554091BD-8B3B-4CC3-85A1-956BB83FF0EC}" destId="{898F7B1C-FBFA-4196-8616-128676A100A2}" srcOrd="8" destOrd="0" presId="urn:microsoft.com/office/officeart/2005/8/layout/chevron2"/>
    <dgm:cxn modelId="{FF09C79B-E54D-47FA-8E38-6B25432070BC}" type="presParOf" srcId="{898F7B1C-FBFA-4196-8616-128676A100A2}" destId="{321A04FC-7146-476A-BBB3-3B05E1B5DCD7}" srcOrd="0" destOrd="0" presId="urn:microsoft.com/office/officeart/2005/8/layout/chevron2"/>
    <dgm:cxn modelId="{1EA22DD5-4255-4DF1-81A8-00B5026F638E}" type="presParOf" srcId="{898F7B1C-FBFA-4196-8616-128676A100A2}" destId="{77B0BD69-AF7A-4082-94AC-16C8A1CB7CA2}" srcOrd="1" destOrd="0" presId="urn:microsoft.com/office/officeart/2005/8/layout/chevron2"/>
    <dgm:cxn modelId="{891E8C91-3001-41E3-AE4C-2E4A484FBB5A}" type="presParOf" srcId="{554091BD-8B3B-4CC3-85A1-956BB83FF0EC}" destId="{2BD9F302-8C60-43D7-8310-69BC6699CF78}" srcOrd="9" destOrd="0" presId="urn:microsoft.com/office/officeart/2005/8/layout/chevron2"/>
    <dgm:cxn modelId="{BD8633F2-DBF2-444F-8E53-F428D934DAAE}" type="presParOf" srcId="{554091BD-8B3B-4CC3-85A1-956BB83FF0EC}" destId="{D0DF5FDC-5795-44DD-B6A0-180286F3996D}" srcOrd="10" destOrd="0" presId="urn:microsoft.com/office/officeart/2005/8/layout/chevron2"/>
    <dgm:cxn modelId="{1D01478B-0F91-4613-AA36-83EE50705668}" type="presParOf" srcId="{D0DF5FDC-5795-44DD-B6A0-180286F3996D}" destId="{45822302-E24E-4263-93F5-6506FEE8AE12}" srcOrd="0" destOrd="0" presId="urn:microsoft.com/office/officeart/2005/8/layout/chevron2"/>
    <dgm:cxn modelId="{1A2D98EE-203E-4ADF-A6B3-E20DCDC2C8F9}" type="presParOf" srcId="{D0DF5FDC-5795-44DD-B6A0-180286F3996D}" destId="{9380DE1E-F09C-4402-891C-EB698068D0C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D3CA9BE-2F5C-4B90-98AE-477CB15481A2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#6" csCatId="colorful" phldr="1"/>
      <dgm:spPr/>
      <dgm:t>
        <a:bodyPr/>
        <a:lstStyle/>
        <a:p>
          <a:endParaRPr lang="ru-RU"/>
        </a:p>
      </dgm:t>
    </dgm:pt>
    <dgm:pt modelId="{22BE3186-A2B3-483E-B5F4-6FA71B69D528}">
      <dgm:prSet phldrT="[Текст]"/>
      <dgm:spPr/>
      <dgm:t>
        <a:bodyPr/>
        <a:lstStyle/>
        <a:p>
          <a:r>
            <a:rPr lang="ru-RU" dirty="0"/>
            <a:t>Вид проекта</a:t>
          </a:r>
        </a:p>
      </dgm:t>
    </dgm:pt>
    <dgm:pt modelId="{0F28AE9B-46FA-46FA-9D11-39F930BF4399}" type="parTrans" cxnId="{104B5AD2-735C-467D-8984-00DE6B67FD19}">
      <dgm:prSet/>
      <dgm:spPr/>
      <dgm:t>
        <a:bodyPr/>
        <a:lstStyle/>
        <a:p>
          <a:endParaRPr lang="ru-RU"/>
        </a:p>
      </dgm:t>
    </dgm:pt>
    <dgm:pt modelId="{43A1F94C-69B6-4F27-A8AB-F867202189D3}" type="sibTrans" cxnId="{104B5AD2-735C-467D-8984-00DE6B67FD19}">
      <dgm:prSet/>
      <dgm:spPr/>
      <dgm:t>
        <a:bodyPr/>
        <a:lstStyle/>
        <a:p>
          <a:endParaRPr lang="ru-RU"/>
        </a:p>
      </dgm:t>
    </dgm:pt>
    <dgm:pt modelId="{8E236B29-A6BE-45C3-937F-B735F2437231}">
      <dgm:prSet phldrT="[Текст]"/>
      <dgm:spPr/>
      <dgm:t>
        <a:bodyPr/>
        <a:lstStyle/>
        <a:p>
          <a:r>
            <a:rPr lang="ru-RU" sz="2600" dirty="0"/>
            <a:t>Школьный</a:t>
          </a:r>
        </a:p>
      </dgm:t>
    </dgm:pt>
    <dgm:pt modelId="{499A8F08-6D1A-4696-8A23-AF79133D9E14}" type="parTrans" cxnId="{A590C8C4-2449-4FC1-BA84-A362CA6544AD}">
      <dgm:prSet/>
      <dgm:spPr/>
      <dgm:t>
        <a:bodyPr/>
        <a:lstStyle/>
        <a:p>
          <a:endParaRPr lang="ru-RU"/>
        </a:p>
      </dgm:t>
    </dgm:pt>
    <dgm:pt modelId="{EA85B706-F772-4BCE-9199-D224643725D2}" type="sibTrans" cxnId="{A590C8C4-2449-4FC1-BA84-A362CA6544AD}">
      <dgm:prSet/>
      <dgm:spPr/>
      <dgm:t>
        <a:bodyPr/>
        <a:lstStyle/>
        <a:p>
          <a:endParaRPr lang="ru-RU"/>
        </a:p>
      </dgm:t>
    </dgm:pt>
    <dgm:pt modelId="{68BE9321-C36D-4376-9CF8-1775967751B5}">
      <dgm:prSet phldrT="[Текст]"/>
      <dgm:spPr/>
      <dgm:t>
        <a:bodyPr/>
        <a:lstStyle/>
        <a:p>
          <a:r>
            <a:rPr lang="ru-RU" sz="2600" dirty="0"/>
            <a:t>Групповой</a:t>
          </a:r>
        </a:p>
      </dgm:t>
    </dgm:pt>
    <dgm:pt modelId="{EA30BC0F-5D24-4D98-9BF6-184539F3BCF8}" type="parTrans" cxnId="{4F7788EB-1B0A-4063-B5AA-ABC265643618}">
      <dgm:prSet/>
      <dgm:spPr/>
      <dgm:t>
        <a:bodyPr/>
        <a:lstStyle/>
        <a:p>
          <a:endParaRPr lang="ru-RU"/>
        </a:p>
      </dgm:t>
    </dgm:pt>
    <dgm:pt modelId="{B77ADE0E-6C92-4FE4-B551-002CCE6DC57F}" type="sibTrans" cxnId="{4F7788EB-1B0A-4063-B5AA-ABC265643618}">
      <dgm:prSet/>
      <dgm:spPr/>
      <dgm:t>
        <a:bodyPr/>
        <a:lstStyle/>
        <a:p>
          <a:endParaRPr lang="ru-RU"/>
        </a:p>
      </dgm:t>
    </dgm:pt>
    <dgm:pt modelId="{B69DBD0A-39FF-4FD2-8F64-51FC2D4187C3}">
      <dgm:prSet phldrT="[Текст]"/>
      <dgm:spPr/>
      <dgm:t>
        <a:bodyPr/>
        <a:lstStyle/>
        <a:p>
          <a:r>
            <a:rPr lang="ru-RU" sz="2600" dirty="0"/>
            <a:t>Долгосрочный</a:t>
          </a:r>
        </a:p>
      </dgm:t>
    </dgm:pt>
    <dgm:pt modelId="{03C83099-2D0F-4647-A6FC-440656373B62}" type="parTrans" cxnId="{C146E48E-4C1F-4173-A0E7-97353FD06DAA}">
      <dgm:prSet/>
      <dgm:spPr/>
      <dgm:t>
        <a:bodyPr/>
        <a:lstStyle/>
        <a:p>
          <a:endParaRPr lang="ru-RU"/>
        </a:p>
      </dgm:t>
    </dgm:pt>
    <dgm:pt modelId="{5E33777B-DC25-4995-9DF0-D1EAE60C48DE}" type="sibTrans" cxnId="{C146E48E-4C1F-4173-A0E7-97353FD06DAA}">
      <dgm:prSet/>
      <dgm:spPr/>
      <dgm:t>
        <a:bodyPr/>
        <a:lstStyle/>
        <a:p>
          <a:endParaRPr lang="ru-RU"/>
        </a:p>
      </dgm:t>
    </dgm:pt>
    <dgm:pt modelId="{E91AD99A-594C-49C4-B231-89657BC32BCA}">
      <dgm:prSet phldrT="[Текст]"/>
      <dgm:spPr/>
      <dgm:t>
        <a:bodyPr/>
        <a:lstStyle/>
        <a:p>
          <a:r>
            <a:rPr lang="ru-RU" sz="3400" dirty="0"/>
            <a:t>Коммуникационный</a:t>
          </a:r>
        </a:p>
      </dgm:t>
    </dgm:pt>
    <dgm:pt modelId="{79E3AB30-983C-42EA-83BF-74B1E8752357}" type="parTrans" cxnId="{CA0FFEF6-8CA7-4986-BA7F-B132685CD3EC}">
      <dgm:prSet/>
      <dgm:spPr/>
      <dgm:t>
        <a:bodyPr/>
        <a:lstStyle/>
        <a:p>
          <a:endParaRPr lang="ru-RU"/>
        </a:p>
      </dgm:t>
    </dgm:pt>
    <dgm:pt modelId="{D18BE5F7-628D-4354-B987-B12BECC09008}" type="sibTrans" cxnId="{CA0FFEF6-8CA7-4986-BA7F-B132685CD3EC}">
      <dgm:prSet/>
      <dgm:spPr/>
      <dgm:t>
        <a:bodyPr/>
        <a:lstStyle/>
        <a:p>
          <a:endParaRPr lang="ru-RU"/>
        </a:p>
      </dgm:t>
    </dgm:pt>
    <dgm:pt modelId="{7ED38318-3238-45B8-B537-7E858BE22766}">
      <dgm:prSet phldrT="[Текст]"/>
      <dgm:spPr/>
      <dgm:t>
        <a:bodyPr/>
        <a:lstStyle/>
        <a:p>
          <a:r>
            <a:rPr lang="ru-RU" dirty="0"/>
            <a:t>По месту </a:t>
          </a:r>
        </a:p>
      </dgm:t>
    </dgm:pt>
    <dgm:pt modelId="{9322ECB0-0199-47F2-9409-17A9DCDA9E98}" type="parTrans" cxnId="{4E0BB6FE-FE49-48DF-9CCB-A53EB36FF808}">
      <dgm:prSet/>
      <dgm:spPr/>
    </dgm:pt>
    <dgm:pt modelId="{41F3B3F9-87AB-4AF9-9210-21A0C9DAB129}" type="sibTrans" cxnId="{4E0BB6FE-FE49-48DF-9CCB-A53EB36FF808}">
      <dgm:prSet/>
      <dgm:spPr/>
    </dgm:pt>
    <dgm:pt modelId="{6507FD98-E4CC-44A6-A2F5-AA3254D76097}">
      <dgm:prSet phldrT="[Текст]"/>
      <dgm:spPr/>
      <dgm:t>
        <a:bodyPr/>
        <a:lstStyle/>
        <a:p>
          <a:r>
            <a:rPr lang="ru-RU" sz="2600" dirty="0"/>
            <a:t>По масштабу </a:t>
          </a:r>
        </a:p>
      </dgm:t>
    </dgm:pt>
    <dgm:pt modelId="{1F44C1EF-03BF-44B5-AF5C-438CCCEEDEF7}" type="parTrans" cxnId="{DB1EE1FF-D05B-4394-B394-632542EEA3E6}">
      <dgm:prSet/>
      <dgm:spPr/>
    </dgm:pt>
    <dgm:pt modelId="{0172D48C-1AA8-4683-A046-50CD44B5274A}" type="sibTrans" cxnId="{DB1EE1FF-D05B-4394-B394-632542EEA3E6}">
      <dgm:prSet/>
      <dgm:spPr/>
    </dgm:pt>
    <dgm:pt modelId="{046A87AF-F993-45C6-97FC-ECCDBD75A715}">
      <dgm:prSet phldrT="[Текст]"/>
      <dgm:spPr/>
      <dgm:t>
        <a:bodyPr/>
        <a:lstStyle/>
        <a:p>
          <a:r>
            <a:rPr lang="ru-RU" sz="2600" dirty="0"/>
            <a:t>По времени </a:t>
          </a:r>
        </a:p>
      </dgm:t>
    </dgm:pt>
    <dgm:pt modelId="{E34D672F-5AC7-4AB0-A5AA-7C56D7354755}" type="parTrans" cxnId="{8DDA030D-3214-4E3D-812B-E80AD31CF910}">
      <dgm:prSet/>
      <dgm:spPr/>
    </dgm:pt>
    <dgm:pt modelId="{C46BFE92-AFA9-4CAF-B1F6-AB9E7AAEDA1B}" type="sibTrans" cxnId="{8DDA030D-3214-4E3D-812B-E80AD31CF910}">
      <dgm:prSet/>
      <dgm:spPr/>
    </dgm:pt>
    <dgm:pt modelId="{5A8D08F3-9CC5-40A7-99C6-CE12D9D968F9}">
      <dgm:prSet phldrT="[Текст]"/>
      <dgm:spPr/>
      <dgm:t>
        <a:bodyPr/>
        <a:lstStyle/>
        <a:p>
          <a:r>
            <a:rPr lang="ru-RU" sz="2600" dirty="0"/>
            <a:t>По содержанию </a:t>
          </a:r>
        </a:p>
      </dgm:t>
    </dgm:pt>
    <dgm:pt modelId="{90C85C30-A310-40AA-A4F5-8CCF32E41A82}" type="parTrans" cxnId="{FFB5DDD2-CFD6-4C2F-87D7-CCEDC77BD7EC}">
      <dgm:prSet/>
      <dgm:spPr/>
    </dgm:pt>
    <dgm:pt modelId="{F289E99F-1570-46FB-94F8-A7282C61874F}" type="sibTrans" cxnId="{FFB5DDD2-CFD6-4C2F-87D7-CCEDC77BD7EC}">
      <dgm:prSet/>
      <dgm:spPr/>
    </dgm:pt>
    <dgm:pt modelId="{F00DA2AD-BFB4-45BB-8246-2DE2F5246E34}">
      <dgm:prSet phldrT="[Текст]"/>
      <dgm:spPr/>
      <dgm:t>
        <a:bodyPr/>
        <a:lstStyle/>
        <a:p>
          <a:r>
            <a:rPr lang="ru-RU" sz="2600" dirty="0"/>
            <a:t>Интегративный </a:t>
          </a:r>
        </a:p>
      </dgm:t>
    </dgm:pt>
    <dgm:pt modelId="{F5B7C235-55AA-4D01-94BF-7D8A8E19B7C2}" type="parTrans" cxnId="{980526EC-D580-440C-9C65-D1C095586C79}">
      <dgm:prSet/>
      <dgm:spPr/>
    </dgm:pt>
    <dgm:pt modelId="{9641F3F2-DCD2-442A-9D4C-4239CE5CBB75}" type="sibTrans" cxnId="{980526EC-D580-440C-9C65-D1C095586C79}">
      <dgm:prSet/>
      <dgm:spPr/>
    </dgm:pt>
    <dgm:pt modelId="{4D8D572C-BDB2-47BA-A78A-F3A3CD7B1954}">
      <dgm:prSet phldrT="[Текст]"/>
      <dgm:spPr/>
      <dgm:t>
        <a:bodyPr/>
        <a:lstStyle/>
        <a:p>
          <a:r>
            <a:rPr lang="ru-RU" sz="3400" dirty="0"/>
            <a:t>По приоритетной деятельности </a:t>
          </a:r>
        </a:p>
      </dgm:t>
    </dgm:pt>
    <dgm:pt modelId="{ED0DFC3A-8DEA-4E69-8DF1-6B0F9C169610}" type="parTrans" cxnId="{582E3A48-D1A1-480E-8AB9-64BD51A498A1}">
      <dgm:prSet/>
      <dgm:spPr/>
    </dgm:pt>
    <dgm:pt modelId="{88978507-61E3-45FC-981C-7C2B073796F4}" type="sibTrans" cxnId="{582E3A48-D1A1-480E-8AB9-64BD51A498A1}">
      <dgm:prSet/>
      <dgm:spPr/>
    </dgm:pt>
    <dgm:pt modelId="{F2C64329-C1DF-4BB3-868D-C274B0AF1E15}" type="pres">
      <dgm:prSet presAssocID="{0D3CA9BE-2F5C-4B90-98AE-477CB15481A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ABBB30E-521E-480D-BA67-00B9B0D4B388}" type="pres">
      <dgm:prSet presAssocID="{22BE3186-A2B3-483E-B5F4-6FA71B69D528}" presName="hierRoot1" presStyleCnt="0"/>
      <dgm:spPr/>
    </dgm:pt>
    <dgm:pt modelId="{E0529F01-D608-4700-93C3-C581E0B707D2}" type="pres">
      <dgm:prSet presAssocID="{22BE3186-A2B3-483E-B5F4-6FA71B69D528}" presName="composite" presStyleCnt="0"/>
      <dgm:spPr/>
    </dgm:pt>
    <dgm:pt modelId="{C5BE1250-933A-456E-8E5A-9B3AB56CF476}" type="pres">
      <dgm:prSet presAssocID="{22BE3186-A2B3-483E-B5F4-6FA71B69D528}" presName="background" presStyleLbl="node0" presStyleIdx="0" presStyleCnt="1"/>
      <dgm:spPr/>
    </dgm:pt>
    <dgm:pt modelId="{7182FF7E-4283-4DB8-8C23-C3392867DA3A}" type="pres">
      <dgm:prSet presAssocID="{22BE3186-A2B3-483E-B5F4-6FA71B69D528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854B8C-E711-4B4E-891B-26DCDD5CC4C2}" type="pres">
      <dgm:prSet presAssocID="{22BE3186-A2B3-483E-B5F4-6FA71B69D528}" presName="hierChild2" presStyleCnt="0"/>
      <dgm:spPr/>
    </dgm:pt>
    <dgm:pt modelId="{1FCCE969-5943-48EE-B997-E4E8CD408234}" type="pres">
      <dgm:prSet presAssocID="{9322ECB0-0199-47F2-9409-17A9DCDA9E98}" presName="Name10" presStyleLbl="parChTrans1D2" presStyleIdx="0" presStyleCnt="5"/>
      <dgm:spPr/>
    </dgm:pt>
    <dgm:pt modelId="{FF94ED31-90C9-4AB4-A2AB-D27DCE0F80D6}" type="pres">
      <dgm:prSet presAssocID="{7ED38318-3238-45B8-B537-7E858BE22766}" presName="hierRoot2" presStyleCnt="0"/>
      <dgm:spPr/>
    </dgm:pt>
    <dgm:pt modelId="{A55F1C90-D0AF-44B0-9AFD-4959C72443EB}" type="pres">
      <dgm:prSet presAssocID="{7ED38318-3238-45B8-B537-7E858BE22766}" presName="composite2" presStyleCnt="0"/>
      <dgm:spPr/>
    </dgm:pt>
    <dgm:pt modelId="{8BD41DED-545B-49D6-9FBF-2E0FC8258683}" type="pres">
      <dgm:prSet presAssocID="{7ED38318-3238-45B8-B537-7E858BE22766}" presName="background2" presStyleLbl="node2" presStyleIdx="0" presStyleCnt="5"/>
      <dgm:spPr/>
    </dgm:pt>
    <dgm:pt modelId="{8FD5425A-1415-4040-9A4A-5E37D676A063}" type="pres">
      <dgm:prSet presAssocID="{7ED38318-3238-45B8-B537-7E858BE22766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7296AE-FEF8-4092-B931-2D0E40F32433}" type="pres">
      <dgm:prSet presAssocID="{7ED38318-3238-45B8-B537-7E858BE22766}" presName="hierChild3" presStyleCnt="0"/>
      <dgm:spPr/>
    </dgm:pt>
    <dgm:pt modelId="{678AD3BB-C2A1-4315-A1A3-69261902B689}" type="pres">
      <dgm:prSet presAssocID="{499A8F08-6D1A-4696-8A23-AF79133D9E14}" presName="Name17" presStyleLbl="parChTrans1D3" presStyleIdx="0" presStyleCnt="5"/>
      <dgm:spPr/>
      <dgm:t>
        <a:bodyPr/>
        <a:lstStyle/>
        <a:p>
          <a:endParaRPr lang="ru-RU"/>
        </a:p>
      </dgm:t>
    </dgm:pt>
    <dgm:pt modelId="{A96BCDE4-1DB6-4F6B-8F02-C81EFC47F8C6}" type="pres">
      <dgm:prSet presAssocID="{8E236B29-A6BE-45C3-937F-B735F2437231}" presName="hierRoot3" presStyleCnt="0"/>
      <dgm:spPr/>
    </dgm:pt>
    <dgm:pt modelId="{68A04D1B-3E31-4F16-A87B-40F5EBC3EC3E}" type="pres">
      <dgm:prSet presAssocID="{8E236B29-A6BE-45C3-937F-B735F2437231}" presName="composite3" presStyleCnt="0"/>
      <dgm:spPr/>
    </dgm:pt>
    <dgm:pt modelId="{9ABD92CE-D78D-4F9F-B990-DFEE5CF81691}" type="pres">
      <dgm:prSet presAssocID="{8E236B29-A6BE-45C3-937F-B735F2437231}" presName="background3" presStyleLbl="node3" presStyleIdx="0" presStyleCnt="5"/>
      <dgm:spPr/>
    </dgm:pt>
    <dgm:pt modelId="{4747BC10-F534-4C79-B654-69299FC5B860}" type="pres">
      <dgm:prSet presAssocID="{8E236B29-A6BE-45C3-937F-B735F2437231}" presName="text3" presStyleLbl="fgAcc3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BFD09F-FAF3-4415-8396-DA76376793A0}" type="pres">
      <dgm:prSet presAssocID="{8E236B29-A6BE-45C3-937F-B735F2437231}" presName="hierChild4" presStyleCnt="0"/>
      <dgm:spPr/>
    </dgm:pt>
    <dgm:pt modelId="{5F15CD9B-B18B-4D29-83B8-01FB90B8CA81}" type="pres">
      <dgm:prSet presAssocID="{1F44C1EF-03BF-44B5-AF5C-438CCCEEDEF7}" presName="Name10" presStyleLbl="parChTrans1D2" presStyleIdx="1" presStyleCnt="5"/>
      <dgm:spPr/>
    </dgm:pt>
    <dgm:pt modelId="{1D5B4C93-824E-4A4F-A7C8-799B07DFB879}" type="pres">
      <dgm:prSet presAssocID="{6507FD98-E4CC-44A6-A2F5-AA3254D76097}" presName="hierRoot2" presStyleCnt="0"/>
      <dgm:spPr/>
    </dgm:pt>
    <dgm:pt modelId="{EDCDC9BB-7E53-4B84-83D9-409C820291BE}" type="pres">
      <dgm:prSet presAssocID="{6507FD98-E4CC-44A6-A2F5-AA3254D76097}" presName="composite2" presStyleCnt="0"/>
      <dgm:spPr/>
    </dgm:pt>
    <dgm:pt modelId="{A9B41D9C-EFF4-49F9-B1E4-03EBC97BF523}" type="pres">
      <dgm:prSet presAssocID="{6507FD98-E4CC-44A6-A2F5-AA3254D76097}" presName="background2" presStyleLbl="node2" presStyleIdx="1" presStyleCnt="5"/>
      <dgm:spPr/>
    </dgm:pt>
    <dgm:pt modelId="{58EA46F1-978D-4A6D-806A-852BE6580928}" type="pres">
      <dgm:prSet presAssocID="{6507FD98-E4CC-44A6-A2F5-AA3254D76097}" presName="text2" presStyleLbl="fgAcc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F09722-4FE3-4DC3-9158-445FA9B9B6BE}" type="pres">
      <dgm:prSet presAssocID="{6507FD98-E4CC-44A6-A2F5-AA3254D76097}" presName="hierChild3" presStyleCnt="0"/>
      <dgm:spPr/>
    </dgm:pt>
    <dgm:pt modelId="{DCF35C37-FC75-411B-B283-4909BA511486}" type="pres">
      <dgm:prSet presAssocID="{EA30BC0F-5D24-4D98-9BF6-184539F3BCF8}" presName="Name17" presStyleLbl="parChTrans1D3" presStyleIdx="1" presStyleCnt="5"/>
      <dgm:spPr/>
      <dgm:t>
        <a:bodyPr/>
        <a:lstStyle/>
        <a:p>
          <a:endParaRPr lang="ru-RU"/>
        </a:p>
      </dgm:t>
    </dgm:pt>
    <dgm:pt modelId="{2CC4AA62-732E-465B-AC3D-263CE16152E4}" type="pres">
      <dgm:prSet presAssocID="{68BE9321-C36D-4376-9CF8-1775967751B5}" presName="hierRoot3" presStyleCnt="0"/>
      <dgm:spPr/>
    </dgm:pt>
    <dgm:pt modelId="{D384AF85-DD1B-4CE0-96AA-E89EB3D21978}" type="pres">
      <dgm:prSet presAssocID="{68BE9321-C36D-4376-9CF8-1775967751B5}" presName="composite3" presStyleCnt="0"/>
      <dgm:spPr/>
    </dgm:pt>
    <dgm:pt modelId="{4D87E062-78ED-4C9D-8C86-0FB64ACA274D}" type="pres">
      <dgm:prSet presAssocID="{68BE9321-C36D-4376-9CF8-1775967751B5}" presName="background3" presStyleLbl="node3" presStyleIdx="1" presStyleCnt="5"/>
      <dgm:spPr/>
    </dgm:pt>
    <dgm:pt modelId="{4AC99B7E-DE9D-4FB3-9E75-F98168E8A005}" type="pres">
      <dgm:prSet presAssocID="{68BE9321-C36D-4376-9CF8-1775967751B5}" presName="text3" presStyleLbl="fgAcc3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E97B8D-118A-40E7-B52E-EC832FCA21D5}" type="pres">
      <dgm:prSet presAssocID="{68BE9321-C36D-4376-9CF8-1775967751B5}" presName="hierChild4" presStyleCnt="0"/>
      <dgm:spPr/>
    </dgm:pt>
    <dgm:pt modelId="{80807E91-6D34-4918-BB3B-AA2AAE44D395}" type="pres">
      <dgm:prSet presAssocID="{E34D672F-5AC7-4AB0-A5AA-7C56D7354755}" presName="Name10" presStyleLbl="parChTrans1D2" presStyleIdx="2" presStyleCnt="5"/>
      <dgm:spPr/>
    </dgm:pt>
    <dgm:pt modelId="{F472C6F9-2FD9-4971-9010-1DD8B2C88840}" type="pres">
      <dgm:prSet presAssocID="{046A87AF-F993-45C6-97FC-ECCDBD75A715}" presName="hierRoot2" presStyleCnt="0"/>
      <dgm:spPr/>
    </dgm:pt>
    <dgm:pt modelId="{087A4419-AE04-4312-A61F-716B1B8603DF}" type="pres">
      <dgm:prSet presAssocID="{046A87AF-F993-45C6-97FC-ECCDBD75A715}" presName="composite2" presStyleCnt="0"/>
      <dgm:spPr/>
    </dgm:pt>
    <dgm:pt modelId="{6DEF8B77-ED0B-4F5E-898B-129FB61F7A20}" type="pres">
      <dgm:prSet presAssocID="{046A87AF-F993-45C6-97FC-ECCDBD75A715}" presName="background2" presStyleLbl="node2" presStyleIdx="2" presStyleCnt="5"/>
      <dgm:spPr/>
    </dgm:pt>
    <dgm:pt modelId="{A549A831-5393-43CB-9D64-5E4465AC0C14}" type="pres">
      <dgm:prSet presAssocID="{046A87AF-F993-45C6-97FC-ECCDBD75A715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9423DE-BF99-4121-87A3-540F1F93CD1C}" type="pres">
      <dgm:prSet presAssocID="{046A87AF-F993-45C6-97FC-ECCDBD75A715}" presName="hierChild3" presStyleCnt="0"/>
      <dgm:spPr/>
    </dgm:pt>
    <dgm:pt modelId="{858632F7-DA0F-45C4-BAEB-A6C08E01D631}" type="pres">
      <dgm:prSet presAssocID="{03C83099-2D0F-4647-A6FC-440656373B62}" presName="Name17" presStyleLbl="parChTrans1D3" presStyleIdx="2" presStyleCnt="5"/>
      <dgm:spPr/>
      <dgm:t>
        <a:bodyPr/>
        <a:lstStyle/>
        <a:p>
          <a:endParaRPr lang="ru-RU"/>
        </a:p>
      </dgm:t>
    </dgm:pt>
    <dgm:pt modelId="{558E0537-2F0E-4243-AF84-D830A79528F2}" type="pres">
      <dgm:prSet presAssocID="{B69DBD0A-39FF-4FD2-8F64-51FC2D4187C3}" presName="hierRoot3" presStyleCnt="0"/>
      <dgm:spPr/>
    </dgm:pt>
    <dgm:pt modelId="{A3A2762F-41F1-42E7-BACA-508A1C53F43C}" type="pres">
      <dgm:prSet presAssocID="{B69DBD0A-39FF-4FD2-8F64-51FC2D4187C3}" presName="composite3" presStyleCnt="0"/>
      <dgm:spPr/>
    </dgm:pt>
    <dgm:pt modelId="{384A1955-04A1-442B-AFCF-99EBB9EB767E}" type="pres">
      <dgm:prSet presAssocID="{B69DBD0A-39FF-4FD2-8F64-51FC2D4187C3}" presName="background3" presStyleLbl="node3" presStyleIdx="2" presStyleCnt="5"/>
      <dgm:spPr/>
    </dgm:pt>
    <dgm:pt modelId="{AF35E191-832D-49B0-BABC-AC9B8B0DB455}" type="pres">
      <dgm:prSet presAssocID="{B69DBD0A-39FF-4FD2-8F64-51FC2D4187C3}" presName="text3" presStyleLbl="fgAcc3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AD9329-DFDC-4B98-A3D4-49DB635B6531}" type="pres">
      <dgm:prSet presAssocID="{B69DBD0A-39FF-4FD2-8F64-51FC2D4187C3}" presName="hierChild4" presStyleCnt="0"/>
      <dgm:spPr/>
    </dgm:pt>
    <dgm:pt modelId="{A7BA3391-9017-4422-8210-0E551938FC80}" type="pres">
      <dgm:prSet presAssocID="{90C85C30-A310-40AA-A4F5-8CCF32E41A82}" presName="Name10" presStyleLbl="parChTrans1D2" presStyleIdx="3" presStyleCnt="5"/>
      <dgm:spPr/>
    </dgm:pt>
    <dgm:pt modelId="{E15DFE1E-A645-4283-AF4F-8C4F76445721}" type="pres">
      <dgm:prSet presAssocID="{5A8D08F3-9CC5-40A7-99C6-CE12D9D968F9}" presName="hierRoot2" presStyleCnt="0"/>
      <dgm:spPr/>
    </dgm:pt>
    <dgm:pt modelId="{40F9185F-7E13-4030-BF25-DEAC6CBA086C}" type="pres">
      <dgm:prSet presAssocID="{5A8D08F3-9CC5-40A7-99C6-CE12D9D968F9}" presName="composite2" presStyleCnt="0"/>
      <dgm:spPr/>
    </dgm:pt>
    <dgm:pt modelId="{C32D5BA8-9AF8-4046-822C-B5C2773A8077}" type="pres">
      <dgm:prSet presAssocID="{5A8D08F3-9CC5-40A7-99C6-CE12D9D968F9}" presName="background2" presStyleLbl="node2" presStyleIdx="3" presStyleCnt="5"/>
      <dgm:spPr/>
    </dgm:pt>
    <dgm:pt modelId="{3AC3D706-7FF5-4F89-BD4F-72E1A58CEA21}" type="pres">
      <dgm:prSet presAssocID="{5A8D08F3-9CC5-40A7-99C6-CE12D9D968F9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9F7CDEA-A84D-47BF-AD56-334B6C8BD187}" type="pres">
      <dgm:prSet presAssocID="{5A8D08F3-9CC5-40A7-99C6-CE12D9D968F9}" presName="hierChild3" presStyleCnt="0"/>
      <dgm:spPr/>
    </dgm:pt>
    <dgm:pt modelId="{DA4AE932-108B-467D-A46B-588C19024C66}" type="pres">
      <dgm:prSet presAssocID="{F5B7C235-55AA-4D01-94BF-7D8A8E19B7C2}" presName="Name17" presStyleLbl="parChTrans1D3" presStyleIdx="3" presStyleCnt="5"/>
      <dgm:spPr/>
    </dgm:pt>
    <dgm:pt modelId="{B7093A1F-610F-4880-83F1-1AD4CD1BD9FA}" type="pres">
      <dgm:prSet presAssocID="{F00DA2AD-BFB4-45BB-8246-2DE2F5246E34}" presName="hierRoot3" presStyleCnt="0"/>
      <dgm:spPr/>
    </dgm:pt>
    <dgm:pt modelId="{D81667F3-534D-46A2-86B0-3987179622FE}" type="pres">
      <dgm:prSet presAssocID="{F00DA2AD-BFB4-45BB-8246-2DE2F5246E34}" presName="composite3" presStyleCnt="0"/>
      <dgm:spPr/>
    </dgm:pt>
    <dgm:pt modelId="{C476644D-D9ED-440C-BE29-146FD9F7E5AE}" type="pres">
      <dgm:prSet presAssocID="{F00DA2AD-BFB4-45BB-8246-2DE2F5246E34}" presName="background3" presStyleLbl="node3" presStyleIdx="3" presStyleCnt="5"/>
      <dgm:spPr/>
    </dgm:pt>
    <dgm:pt modelId="{CE16E09D-3E62-41E6-B399-21E0F375743A}" type="pres">
      <dgm:prSet presAssocID="{F00DA2AD-BFB4-45BB-8246-2DE2F5246E34}" presName="text3" presStyleLbl="fgAcc3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83CCA1F-DD8E-4A01-ADCE-901446BF439B}" type="pres">
      <dgm:prSet presAssocID="{F00DA2AD-BFB4-45BB-8246-2DE2F5246E34}" presName="hierChild4" presStyleCnt="0"/>
      <dgm:spPr/>
    </dgm:pt>
    <dgm:pt modelId="{49B6602C-4AC0-44EA-8C44-65A2ED69DECA}" type="pres">
      <dgm:prSet presAssocID="{ED0DFC3A-8DEA-4E69-8DF1-6B0F9C169610}" presName="Name10" presStyleLbl="parChTrans1D2" presStyleIdx="4" presStyleCnt="5"/>
      <dgm:spPr/>
    </dgm:pt>
    <dgm:pt modelId="{6D883089-A3FE-4754-A528-54A875043DF9}" type="pres">
      <dgm:prSet presAssocID="{4D8D572C-BDB2-47BA-A78A-F3A3CD7B1954}" presName="hierRoot2" presStyleCnt="0"/>
      <dgm:spPr/>
    </dgm:pt>
    <dgm:pt modelId="{7D1AE5E3-6ABD-4B5F-9851-737E0218C920}" type="pres">
      <dgm:prSet presAssocID="{4D8D572C-BDB2-47BA-A78A-F3A3CD7B1954}" presName="composite2" presStyleCnt="0"/>
      <dgm:spPr/>
    </dgm:pt>
    <dgm:pt modelId="{0EAD1A31-A60A-4E5F-AA83-B3D308692D4A}" type="pres">
      <dgm:prSet presAssocID="{4D8D572C-BDB2-47BA-A78A-F3A3CD7B1954}" presName="background2" presStyleLbl="node2" presStyleIdx="4" presStyleCnt="5"/>
      <dgm:spPr/>
    </dgm:pt>
    <dgm:pt modelId="{9D53272A-90E3-4AA2-9A7D-C53E8D94C0AB}" type="pres">
      <dgm:prSet presAssocID="{4D8D572C-BDB2-47BA-A78A-F3A3CD7B1954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36D6DD-73AD-43F9-A24A-C409103B281F}" type="pres">
      <dgm:prSet presAssocID="{4D8D572C-BDB2-47BA-A78A-F3A3CD7B1954}" presName="hierChild3" presStyleCnt="0"/>
      <dgm:spPr/>
    </dgm:pt>
    <dgm:pt modelId="{01B02363-316B-416C-AFFC-932470135A8D}" type="pres">
      <dgm:prSet presAssocID="{79E3AB30-983C-42EA-83BF-74B1E8752357}" presName="Name17" presStyleLbl="parChTrans1D3" presStyleIdx="4" presStyleCnt="5"/>
      <dgm:spPr/>
      <dgm:t>
        <a:bodyPr/>
        <a:lstStyle/>
        <a:p>
          <a:endParaRPr lang="ru-RU"/>
        </a:p>
      </dgm:t>
    </dgm:pt>
    <dgm:pt modelId="{E6444DDE-5555-48CB-B18E-4E226BBDDC5B}" type="pres">
      <dgm:prSet presAssocID="{E91AD99A-594C-49C4-B231-89657BC32BCA}" presName="hierRoot3" presStyleCnt="0"/>
      <dgm:spPr/>
    </dgm:pt>
    <dgm:pt modelId="{DD1F6344-95A7-4655-B497-D9681059BE53}" type="pres">
      <dgm:prSet presAssocID="{E91AD99A-594C-49C4-B231-89657BC32BCA}" presName="composite3" presStyleCnt="0"/>
      <dgm:spPr/>
    </dgm:pt>
    <dgm:pt modelId="{DEFBD214-2ECC-4AE4-8AEF-77DBC05F899F}" type="pres">
      <dgm:prSet presAssocID="{E91AD99A-594C-49C4-B231-89657BC32BCA}" presName="background3" presStyleLbl="node3" presStyleIdx="4" presStyleCnt="5"/>
      <dgm:spPr/>
    </dgm:pt>
    <dgm:pt modelId="{F6469BC7-759E-4F1A-9DDE-935DC83DF6AD}" type="pres">
      <dgm:prSet presAssocID="{E91AD99A-594C-49C4-B231-89657BC32BCA}" presName="text3" presStyleLbl="fgAcc3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07A81C5-B275-49B9-93D0-BD89772DA5BD}" type="pres">
      <dgm:prSet presAssocID="{E91AD99A-594C-49C4-B231-89657BC32BCA}" presName="hierChild4" presStyleCnt="0"/>
      <dgm:spPr/>
    </dgm:pt>
  </dgm:ptLst>
  <dgm:cxnLst>
    <dgm:cxn modelId="{FBB81CED-CF81-4E43-9E1A-EB35E1C48794}" type="presOf" srcId="{5A8D08F3-9CC5-40A7-99C6-CE12D9D968F9}" destId="{3AC3D706-7FF5-4F89-BD4F-72E1A58CEA21}" srcOrd="0" destOrd="0" presId="urn:microsoft.com/office/officeart/2005/8/layout/hierarchy1"/>
    <dgm:cxn modelId="{C849F8C8-2FAB-425A-901A-89D592A1BC86}" type="presOf" srcId="{6507FD98-E4CC-44A6-A2F5-AA3254D76097}" destId="{58EA46F1-978D-4A6D-806A-852BE6580928}" srcOrd="0" destOrd="0" presId="urn:microsoft.com/office/officeart/2005/8/layout/hierarchy1"/>
    <dgm:cxn modelId="{39180155-BC61-4AD3-9428-A9587C12A98E}" type="presOf" srcId="{1F44C1EF-03BF-44B5-AF5C-438CCCEEDEF7}" destId="{5F15CD9B-B18B-4D29-83B8-01FB90B8CA81}" srcOrd="0" destOrd="0" presId="urn:microsoft.com/office/officeart/2005/8/layout/hierarchy1"/>
    <dgm:cxn modelId="{582E3A48-D1A1-480E-8AB9-64BD51A498A1}" srcId="{22BE3186-A2B3-483E-B5F4-6FA71B69D528}" destId="{4D8D572C-BDB2-47BA-A78A-F3A3CD7B1954}" srcOrd="4" destOrd="0" parTransId="{ED0DFC3A-8DEA-4E69-8DF1-6B0F9C169610}" sibTransId="{88978507-61E3-45FC-981C-7C2B073796F4}"/>
    <dgm:cxn modelId="{31A043FD-1C62-434D-A8FA-C616F167B00D}" type="presOf" srcId="{E91AD99A-594C-49C4-B231-89657BC32BCA}" destId="{F6469BC7-759E-4F1A-9DDE-935DC83DF6AD}" srcOrd="0" destOrd="0" presId="urn:microsoft.com/office/officeart/2005/8/layout/hierarchy1"/>
    <dgm:cxn modelId="{E2966589-A3EC-4047-B678-28C28608A5AF}" type="presOf" srcId="{B69DBD0A-39FF-4FD2-8F64-51FC2D4187C3}" destId="{AF35E191-832D-49B0-BABC-AC9B8B0DB455}" srcOrd="0" destOrd="0" presId="urn:microsoft.com/office/officeart/2005/8/layout/hierarchy1"/>
    <dgm:cxn modelId="{4E0BB6FE-FE49-48DF-9CCB-A53EB36FF808}" srcId="{22BE3186-A2B3-483E-B5F4-6FA71B69D528}" destId="{7ED38318-3238-45B8-B537-7E858BE22766}" srcOrd="0" destOrd="0" parTransId="{9322ECB0-0199-47F2-9409-17A9DCDA9E98}" sibTransId="{41F3B3F9-87AB-4AF9-9210-21A0C9DAB129}"/>
    <dgm:cxn modelId="{4CDCF164-638F-4D4F-8BED-A5336BC1BFE3}" type="presOf" srcId="{8E236B29-A6BE-45C3-937F-B735F2437231}" destId="{4747BC10-F534-4C79-B654-69299FC5B860}" srcOrd="0" destOrd="0" presId="urn:microsoft.com/office/officeart/2005/8/layout/hierarchy1"/>
    <dgm:cxn modelId="{D1F27144-CB2B-4812-8804-6C2D83C2F440}" type="presOf" srcId="{0D3CA9BE-2F5C-4B90-98AE-477CB15481A2}" destId="{F2C64329-C1DF-4BB3-868D-C274B0AF1E15}" srcOrd="0" destOrd="0" presId="urn:microsoft.com/office/officeart/2005/8/layout/hierarchy1"/>
    <dgm:cxn modelId="{D0F37C63-5E25-4616-9C22-247EE1097E2E}" type="presOf" srcId="{499A8F08-6D1A-4696-8A23-AF79133D9E14}" destId="{678AD3BB-C2A1-4315-A1A3-69261902B689}" srcOrd="0" destOrd="0" presId="urn:microsoft.com/office/officeart/2005/8/layout/hierarchy1"/>
    <dgm:cxn modelId="{BA648C0B-3414-4F47-8B7B-BF7FDBAEB225}" type="presOf" srcId="{4D8D572C-BDB2-47BA-A78A-F3A3CD7B1954}" destId="{9D53272A-90E3-4AA2-9A7D-C53E8D94C0AB}" srcOrd="0" destOrd="0" presId="urn:microsoft.com/office/officeart/2005/8/layout/hierarchy1"/>
    <dgm:cxn modelId="{CA0FFEF6-8CA7-4986-BA7F-B132685CD3EC}" srcId="{4D8D572C-BDB2-47BA-A78A-F3A3CD7B1954}" destId="{E91AD99A-594C-49C4-B231-89657BC32BCA}" srcOrd="0" destOrd="0" parTransId="{79E3AB30-983C-42EA-83BF-74B1E8752357}" sibTransId="{D18BE5F7-628D-4354-B987-B12BECC09008}"/>
    <dgm:cxn modelId="{264986DD-F720-4BE9-A169-0797681D9F24}" type="presOf" srcId="{68BE9321-C36D-4376-9CF8-1775967751B5}" destId="{4AC99B7E-DE9D-4FB3-9E75-F98168E8A005}" srcOrd="0" destOrd="0" presId="urn:microsoft.com/office/officeart/2005/8/layout/hierarchy1"/>
    <dgm:cxn modelId="{104B5AD2-735C-467D-8984-00DE6B67FD19}" srcId="{0D3CA9BE-2F5C-4B90-98AE-477CB15481A2}" destId="{22BE3186-A2B3-483E-B5F4-6FA71B69D528}" srcOrd="0" destOrd="0" parTransId="{0F28AE9B-46FA-46FA-9D11-39F930BF4399}" sibTransId="{43A1F94C-69B6-4F27-A8AB-F867202189D3}"/>
    <dgm:cxn modelId="{73FA4236-755A-448D-ADDC-12F8E6AFB4B2}" type="presOf" srcId="{F00DA2AD-BFB4-45BB-8246-2DE2F5246E34}" destId="{CE16E09D-3E62-41E6-B399-21E0F375743A}" srcOrd="0" destOrd="0" presId="urn:microsoft.com/office/officeart/2005/8/layout/hierarchy1"/>
    <dgm:cxn modelId="{01BB890B-C657-488B-8347-148EFC01F673}" type="presOf" srcId="{22BE3186-A2B3-483E-B5F4-6FA71B69D528}" destId="{7182FF7E-4283-4DB8-8C23-C3392867DA3A}" srcOrd="0" destOrd="0" presId="urn:microsoft.com/office/officeart/2005/8/layout/hierarchy1"/>
    <dgm:cxn modelId="{43C05974-8F1E-4F9A-B85A-1DD703AEB18B}" type="presOf" srcId="{ED0DFC3A-8DEA-4E69-8DF1-6B0F9C169610}" destId="{49B6602C-4AC0-44EA-8C44-65A2ED69DECA}" srcOrd="0" destOrd="0" presId="urn:microsoft.com/office/officeart/2005/8/layout/hierarchy1"/>
    <dgm:cxn modelId="{5BC33B2A-AA6B-4FB1-A748-275E025D5E2E}" type="presOf" srcId="{03C83099-2D0F-4647-A6FC-440656373B62}" destId="{858632F7-DA0F-45C4-BAEB-A6C08E01D631}" srcOrd="0" destOrd="0" presId="urn:microsoft.com/office/officeart/2005/8/layout/hierarchy1"/>
    <dgm:cxn modelId="{4C05F64A-7EB0-4EDF-BDF9-BAEEB5E45C9B}" type="presOf" srcId="{EA30BC0F-5D24-4D98-9BF6-184539F3BCF8}" destId="{DCF35C37-FC75-411B-B283-4909BA511486}" srcOrd="0" destOrd="0" presId="urn:microsoft.com/office/officeart/2005/8/layout/hierarchy1"/>
    <dgm:cxn modelId="{A590C8C4-2449-4FC1-BA84-A362CA6544AD}" srcId="{7ED38318-3238-45B8-B537-7E858BE22766}" destId="{8E236B29-A6BE-45C3-937F-B735F2437231}" srcOrd="0" destOrd="0" parTransId="{499A8F08-6D1A-4696-8A23-AF79133D9E14}" sibTransId="{EA85B706-F772-4BCE-9199-D224643725D2}"/>
    <dgm:cxn modelId="{980526EC-D580-440C-9C65-D1C095586C79}" srcId="{5A8D08F3-9CC5-40A7-99C6-CE12D9D968F9}" destId="{F00DA2AD-BFB4-45BB-8246-2DE2F5246E34}" srcOrd="0" destOrd="0" parTransId="{F5B7C235-55AA-4D01-94BF-7D8A8E19B7C2}" sibTransId="{9641F3F2-DCD2-442A-9D4C-4239CE5CBB75}"/>
    <dgm:cxn modelId="{FFB5DDD2-CFD6-4C2F-87D7-CCEDC77BD7EC}" srcId="{22BE3186-A2B3-483E-B5F4-6FA71B69D528}" destId="{5A8D08F3-9CC5-40A7-99C6-CE12D9D968F9}" srcOrd="3" destOrd="0" parTransId="{90C85C30-A310-40AA-A4F5-8CCF32E41A82}" sibTransId="{F289E99F-1570-46FB-94F8-A7282C61874F}"/>
    <dgm:cxn modelId="{FEC28363-1B8B-418B-8F77-E9B6334AC149}" type="presOf" srcId="{9322ECB0-0199-47F2-9409-17A9DCDA9E98}" destId="{1FCCE969-5943-48EE-B997-E4E8CD408234}" srcOrd="0" destOrd="0" presId="urn:microsoft.com/office/officeart/2005/8/layout/hierarchy1"/>
    <dgm:cxn modelId="{4F7788EB-1B0A-4063-B5AA-ABC265643618}" srcId="{6507FD98-E4CC-44A6-A2F5-AA3254D76097}" destId="{68BE9321-C36D-4376-9CF8-1775967751B5}" srcOrd="0" destOrd="0" parTransId="{EA30BC0F-5D24-4D98-9BF6-184539F3BCF8}" sibTransId="{B77ADE0E-6C92-4FE4-B551-002CCE6DC57F}"/>
    <dgm:cxn modelId="{8DDA030D-3214-4E3D-812B-E80AD31CF910}" srcId="{22BE3186-A2B3-483E-B5F4-6FA71B69D528}" destId="{046A87AF-F993-45C6-97FC-ECCDBD75A715}" srcOrd="2" destOrd="0" parTransId="{E34D672F-5AC7-4AB0-A5AA-7C56D7354755}" sibTransId="{C46BFE92-AFA9-4CAF-B1F6-AB9E7AAEDA1B}"/>
    <dgm:cxn modelId="{5B846315-9787-4784-B33F-6A4A6A7CED32}" type="presOf" srcId="{F5B7C235-55AA-4D01-94BF-7D8A8E19B7C2}" destId="{DA4AE932-108B-467D-A46B-588C19024C66}" srcOrd="0" destOrd="0" presId="urn:microsoft.com/office/officeart/2005/8/layout/hierarchy1"/>
    <dgm:cxn modelId="{DB1EE1FF-D05B-4394-B394-632542EEA3E6}" srcId="{22BE3186-A2B3-483E-B5F4-6FA71B69D528}" destId="{6507FD98-E4CC-44A6-A2F5-AA3254D76097}" srcOrd="1" destOrd="0" parTransId="{1F44C1EF-03BF-44B5-AF5C-438CCCEEDEF7}" sibTransId="{0172D48C-1AA8-4683-A046-50CD44B5274A}"/>
    <dgm:cxn modelId="{CAA70084-3F09-4371-BB4A-42F567D1F217}" type="presOf" srcId="{79E3AB30-983C-42EA-83BF-74B1E8752357}" destId="{01B02363-316B-416C-AFFC-932470135A8D}" srcOrd="0" destOrd="0" presId="urn:microsoft.com/office/officeart/2005/8/layout/hierarchy1"/>
    <dgm:cxn modelId="{C146E48E-4C1F-4173-A0E7-97353FD06DAA}" srcId="{046A87AF-F993-45C6-97FC-ECCDBD75A715}" destId="{B69DBD0A-39FF-4FD2-8F64-51FC2D4187C3}" srcOrd="0" destOrd="0" parTransId="{03C83099-2D0F-4647-A6FC-440656373B62}" sibTransId="{5E33777B-DC25-4995-9DF0-D1EAE60C48DE}"/>
    <dgm:cxn modelId="{30C5622F-080A-4C83-903C-7610A0178715}" type="presOf" srcId="{90C85C30-A310-40AA-A4F5-8CCF32E41A82}" destId="{A7BA3391-9017-4422-8210-0E551938FC80}" srcOrd="0" destOrd="0" presId="urn:microsoft.com/office/officeart/2005/8/layout/hierarchy1"/>
    <dgm:cxn modelId="{A98880A0-CC86-430D-9F99-CA0B0CECDE06}" type="presOf" srcId="{E34D672F-5AC7-4AB0-A5AA-7C56D7354755}" destId="{80807E91-6D34-4918-BB3B-AA2AAE44D395}" srcOrd="0" destOrd="0" presId="urn:microsoft.com/office/officeart/2005/8/layout/hierarchy1"/>
    <dgm:cxn modelId="{C9CBFDB7-CC49-48EC-9715-CA7023A82DF0}" type="presOf" srcId="{7ED38318-3238-45B8-B537-7E858BE22766}" destId="{8FD5425A-1415-4040-9A4A-5E37D676A063}" srcOrd="0" destOrd="0" presId="urn:microsoft.com/office/officeart/2005/8/layout/hierarchy1"/>
    <dgm:cxn modelId="{24CE8605-4F28-48CE-82B9-B86B2CED216A}" type="presOf" srcId="{046A87AF-F993-45C6-97FC-ECCDBD75A715}" destId="{A549A831-5393-43CB-9D64-5E4465AC0C14}" srcOrd="0" destOrd="0" presId="urn:microsoft.com/office/officeart/2005/8/layout/hierarchy1"/>
    <dgm:cxn modelId="{F24ED414-C57D-400A-8143-72B1B21D478D}" type="presParOf" srcId="{F2C64329-C1DF-4BB3-868D-C274B0AF1E15}" destId="{CABBB30E-521E-480D-BA67-00B9B0D4B388}" srcOrd="0" destOrd="0" presId="urn:microsoft.com/office/officeart/2005/8/layout/hierarchy1"/>
    <dgm:cxn modelId="{3D498661-ACAF-47DB-956B-DDD6EC5FEC8E}" type="presParOf" srcId="{CABBB30E-521E-480D-BA67-00B9B0D4B388}" destId="{E0529F01-D608-4700-93C3-C581E0B707D2}" srcOrd="0" destOrd="0" presId="urn:microsoft.com/office/officeart/2005/8/layout/hierarchy1"/>
    <dgm:cxn modelId="{416755B1-4C7D-4982-BF9D-12E6037672D5}" type="presParOf" srcId="{E0529F01-D608-4700-93C3-C581E0B707D2}" destId="{C5BE1250-933A-456E-8E5A-9B3AB56CF476}" srcOrd="0" destOrd="0" presId="urn:microsoft.com/office/officeart/2005/8/layout/hierarchy1"/>
    <dgm:cxn modelId="{89CEAEF1-C7CD-4DA7-843C-8E3EF7484C8D}" type="presParOf" srcId="{E0529F01-D608-4700-93C3-C581E0B707D2}" destId="{7182FF7E-4283-4DB8-8C23-C3392867DA3A}" srcOrd="1" destOrd="0" presId="urn:microsoft.com/office/officeart/2005/8/layout/hierarchy1"/>
    <dgm:cxn modelId="{BCC777C3-DE71-4D05-A907-9E59AEDA2B01}" type="presParOf" srcId="{CABBB30E-521E-480D-BA67-00B9B0D4B388}" destId="{85854B8C-E711-4B4E-891B-26DCDD5CC4C2}" srcOrd="1" destOrd="0" presId="urn:microsoft.com/office/officeart/2005/8/layout/hierarchy1"/>
    <dgm:cxn modelId="{64A2A9F9-CF77-4747-8DA2-DB2EDD53BFC5}" type="presParOf" srcId="{85854B8C-E711-4B4E-891B-26DCDD5CC4C2}" destId="{1FCCE969-5943-48EE-B997-E4E8CD408234}" srcOrd="0" destOrd="0" presId="urn:microsoft.com/office/officeart/2005/8/layout/hierarchy1"/>
    <dgm:cxn modelId="{DA51A72B-599E-499D-8EB5-188E3E4E235B}" type="presParOf" srcId="{85854B8C-E711-4B4E-891B-26DCDD5CC4C2}" destId="{FF94ED31-90C9-4AB4-A2AB-D27DCE0F80D6}" srcOrd="1" destOrd="0" presId="urn:microsoft.com/office/officeart/2005/8/layout/hierarchy1"/>
    <dgm:cxn modelId="{6703828E-BCE6-4CB6-B256-90AA84540246}" type="presParOf" srcId="{FF94ED31-90C9-4AB4-A2AB-D27DCE0F80D6}" destId="{A55F1C90-D0AF-44B0-9AFD-4959C72443EB}" srcOrd="0" destOrd="0" presId="urn:microsoft.com/office/officeart/2005/8/layout/hierarchy1"/>
    <dgm:cxn modelId="{488AF605-C511-499C-A9A9-9E739629263A}" type="presParOf" srcId="{A55F1C90-D0AF-44B0-9AFD-4959C72443EB}" destId="{8BD41DED-545B-49D6-9FBF-2E0FC8258683}" srcOrd="0" destOrd="0" presId="urn:microsoft.com/office/officeart/2005/8/layout/hierarchy1"/>
    <dgm:cxn modelId="{D18FEBF4-F208-4269-9772-90333211A23B}" type="presParOf" srcId="{A55F1C90-D0AF-44B0-9AFD-4959C72443EB}" destId="{8FD5425A-1415-4040-9A4A-5E37D676A063}" srcOrd="1" destOrd="0" presId="urn:microsoft.com/office/officeart/2005/8/layout/hierarchy1"/>
    <dgm:cxn modelId="{55D42B8C-298F-4FE1-AC20-73D224E7C34F}" type="presParOf" srcId="{FF94ED31-90C9-4AB4-A2AB-D27DCE0F80D6}" destId="{187296AE-FEF8-4092-B931-2D0E40F32433}" srcOrd="1" destOrd="0" presId="urn:microsoft.com/office/officeart/2005/8/layout/hierarchy1"/>
    <dgm:cxn modelId="{6C5FE7F8-AAF8-46D3-9810-0914F162A55C}" type="presParOf" srcId="{187296AE-FEF8-4092-B931-2D0E40F32433}" destId="{678AD3BB-C2A1-4315-A1A3-69261902B689}" srcOrd="0" destOrd="0" presId="urn:microsoft.com/office/officeart/2005/8/layout/hierarchy1"/>
    <dgm:cxn modelId="{17EA6F2B-E9AD-48CC-AB52-83392111BE40}" type="presParOf" srcId="{187296AE-FEF8-4092-B931-2D0E40F32433}" destId="{A96BCDE4-1DB6-4F6B-8F02-C81EFC47F8C6}" srcOrd="1" destOrd="0" presId="urn:microsoft.com/office/officeart/2005/8/layout/hierarchy1"/>
    <dgm:cxn modelId="{B245542A-BD2C-4D0F-A5F6-64BED3BF70A8}" type="presParOf" srcId="{A96BCDE4-1DB6-4F6B-8F02-C81EFC47F8C6}" destId="{68A04D1B-3E31-4F16-A87B-40F5EBC3EC3E}" srcOrd="0" destOrd="0" presId="urn:microsoft.com/office/officeart/2005/8/layout/hierarchy1"/>
    <dgm:cxn modelId="{0A72FBE5-184A-49D7-80AD-4F10233655B5}" type="presParOf" srcId="{68A04D1B-3E31-4F16-A87B-40F5EBC3EC3E}" destId="{9ABD92CE-D78D-4F9F-B990-DFEE5CF81691}" srcOrd="0" destOrd="0" presId="urn:microsoft.com/office/officeart/2005/8/layout/hierarchy1"/>
    <dgm:cxn modelId="{0300717A-0968-46B0-82C2-01AD10D73364}" type="presParOf" srcId="{68A04D1B-3E31-4F16-A87B-40F5EBC3EC3E}" destId="{4747BC10-F534-4C79-B654-69299FC5B860}" srcOrd="1" destOrd="0" presId="urn:microsoft.com/office/officeart/2005/8/layout/hierarchy1"/>
    <dgm:cxn modelId="{5B9E0EED-8CF6-4B86-A7B8-88F5EE375D76}" type="presParOf" srcId="{A96BCDE4-1DB6-4F6B-8F02-C81EFC47F8C6}" destId="{3CBFD09F-FAF3-4415-8396-DA76376793A0}" srcOrd="1" destOrd="0" presId="urn:microsoft.com/office/officeart/2005/8/layout/hierarchy1"/>
    <dgm:cxn modelId="{A3819431-D793-4DCB-957B-D4EDA0F93910}" type="presParOf" srcId="{85854B8C-E711-4B4E-891B-26DCDD5CC4C2}" destId="{5F15CD9B-B18B-4D29-83B8-01FB90B8CA81}" srcOrd="2" destOrd="0" presId="urn:microsoft.com/office/officeart/2005/8/layout/hierarchy1"/>
    <dgm:cxn modelId="{D32DA12A-A68D-4955-BEB1-55B71EDCDDE8}" type="presParOf" srcId="{85854B8C-E711-4B4E-891B-26DCDD5CC4C2}" destId="{1D5B4C93-824E-4A4F-A7C8-799B07DFB879}" srcOrd="3" destOrd="0" presId="urn:microsoft.com/office/officeart/2005/8/layout/hierarchy1"/>
    <dgm:cxn modelId="{C8A70F9A-2F6F-4D7E-ACF5-9EC0238A7F82}" type="presParOf" srcId="{1D5B4C93-824E-4A4F-A7C8-799B07DFB879}" destId="{EDCDC9BB-7E53-4B84-83D9-409C820291BE}" srcOrd="0" destOrd="0" presId="urn:microsoft.com/office/officeart/2005/8/layout/hierarchy1"/>
    <dgm:cxn modelId="{3C20D4AA-F217-4886-8503-BE36A49DF554}" type="presParOf" srcId="{EDCDC9BB-7E53-4B84-83D9-409C820291BE}" destId="{A9B41D9C-EFF4-49F9-B1E4-03EBC97BF523}" srcOrd="0" destOrd="0" presId="urn:microsoft.com/office/officeart/2005/8/layout/hierarchy1"/>
    <dgm:cxn modelId="{A8509554-D792-476B-ACCB-C04A5E9E597B}" type="presParOf" srcId="{EDCDC9BB-7E53-4B84-83D9-409C820291BE}" destId="{58EA46F1-978D-4A6D-806A-852BE6580928}" srcOrd="1" destOrd="0" presId="urn:microsoft.com/office/officeart/2005/8/layout/hierarchy1"/>
    <dgm:cxn modelId="{676A4716-2BA9-4A5C-92A3-DDD5F3C29568}" type="presParOf" srcId="{1D5B4C93-824E-4A4F-A7C8-799B07DFB879}" destId="{98F09722-4FE3-4DC3-9158-445FA9B9B6BE}" srcOrd="1" destOrd="0" presId="urn:microsoft.com/office/officeart/2005/8/layout/hierarchy1"/>
    <dgm:cxn modelId="{18C495DE-D3E1-461F-9A8E-CBCB5F7C171B}" type="presParOf" srcId="{98F09722-4FE3-4DC3-9158-445FA9B9B6BE}" destId="{DCF35C37-FC75-411B-B283-4909BA511486}" srcOrd="0" destOrd="0" presId="urn:microsoft.com/office/officeart/2005/8/layout/hierarchy1"/>
    <dgm:cxn modelId="{3F3D3F8A-BEFA-416C-BC60-075D99034218}" type="presParOf" srcId="{98F09722-4FE3-4DC3-9158-445FA9B9B6BE}" destId="{2CC4AA62-732E-465B-AC3D-263CE16152E4}" srcOrd="1" destOrd="0" presId="urn:microsoft.com/office/officeart/2005/8/layout/hierarchy1"/>
    <dgm:cxn modelId="{FED83733-C8F7-4397-AA64-E860BA9177DF}" type="presParOf" srcId="{2CC4AA62-732E-465B-AC3D-263CE16152E4}" destId="{D384AF85-DD1B-4CE0-96AA-E89EB3D21978}" srcOrd="0" destOrd="0" presId="urn:microsoft.com/office/officeart/2005/8/layout/hierarchy1"/>
    <dgm:cxn modelId="{0D8937E9-0D38-4AFB-88D9-93E578803ED7}" type="presParOf" srcId="{D384AF85-DD1B-4CE0-96AA-E89EB3D21978}" destId="{4D87E062-78ED-4C9D-8C86-0FB64ACA274D}" srcOrd="0" destOrd="0" presId="urn:microsoft.com/office/officeart/2005/8/layout/hierarchy1"/>
    <dgm:cxn modelId="{B52C6E73-512B-4CAE-B367-4B9B6D2C2212}" type="presParOf" srcId="{D384AF85-DD1B-4CE0-96AA-E89EB3D21978}" destId="{4AC99B7E-DE9D-4FB3-9E75-F98168E8A005}" srcOrd="1" destOrd="0" presId="urn:microsoft.com/office/officeart/2005/8/layout/hierarchy1"/>
    <dgm:cxn modelId="{B2496068-B099-4CD0-9262-AA8539329D10}" type="presParOf" srcId="{2CC4AA62-732E-465B-AC3D-263CE16152E4}" destId="{08E97B8D-118A-40E7-B52E-EC832FCA21D5}" srcOrd="1" destOrd="0" presId="urn:microsoft.com/office/officeart/2005/8/layout/hierarchy1"/>
    <dgm:cxn modelId="{81DEC79B-A164-4F59-8849-44B3B87535D1}" type="presParOf" srcId="{85854B8C-E711-4B4E-891B-26DCDD5CC4C2}" destId="{80807E91-6D34-4918-BB3B-AA2AAE44D395}" srcOrd="4" destOrd="0" presId="urn:microsoft.com/office/officeart/2005/8/layout/hierarchy1"/>
    <dgm:cxn modelId="{64F2AB0E-9798-43D4-813D-062F296E06F6}" type="presParOf" srcId="{85854B8C-E711-4B4E-891B-26DCDD5CC4C2}" destId="{F472C6F9-2FD9-4971-9010-1DD8B2C88840}" srcOrd="5" destOrd="0" presId="urn:microsoft.com/office/officeart/2005/8/layout/hierarchy1"/>
    <dgm:cxn modelId="{343897E4-BBAD-4DB6-A000-EE29A7F3EC03}" type="presParOf" srcId="{F472C6F9-2FD9-4971-9010-1DD8B2C88840}" destId="{087A4419-AE04-4312-A61F-716B1B8603DF}" srcOrd="0" destOrd="0" presId="urn:microsoft.com/office/officeart/2005/8/layout/hierarchy1"/>
    <dgm:cxn modelId="{09132D26-6A55-4AA5-9DA3-31AE6CE35004}" type="presParOf" srcId="{087A4419-AE04-4312-A61F-716B1B8603DF}" destId="{6DEF8B77-ED0B-4F5E-898B-129FB61F7A20}" srcOrd="0" destOrd="0" presId="urn:microsoft.com/office/officeart/2005/8/layout/hierarchy1"/>
    <dgm:cxn modelId="{417AA4BA-723C-439C-AFFE-46792063C550}" type="presParOf" srcId="{087A4419-AE04-4312-A61F-716B1B8603DF}" destId="{A549A831-5393-43CB-9D64-5E4465AC0C14}" srcOrd="1" destOrd="0" presId="urn:microsoft.com/office/officeart/2005/8/layout/hierarchy1"/>
    <dgm:cxn modelId="{296E72C8-7E74-4508-BE48-995100816AA2}" type="presParOf" srcId="{F472C6F9-2FD9-4971-9010-1DD8B2C88840}" destId="{549423DE-BF99-4121-87A3-540F1F93CD1C}" srcOrd="1" destOrd="0" presId="urn:microsoft.com/office/officeart/2005/8/layout/hierarchy1"/>
    <dgm:cxn modelId="{321EA3E4-340C-4DA8-81C2-156A3107378A}" type="presParOf" srcId="{549423DE-BF99-4121-87A3-540F1F93CD1C}" destId="{858632F7-DA0F-45C4-BAEB-A6C08E01D631}" srcOrd="0" destOrd="0" presId="urn:microsoft.com/office/officeart/2005/8/layout/hierarchy1"/>
    <dgm:cxn modelId="{B57EF89C-1FBB-47F6-B0F0-24BE7C5E6F39}" type="presParOf" srcId="{549423DE-BF99-4121-87A3-540F1F93CD1C}" destId="{558E0537-2F0E-4243-AF84-D830A79528F2}" srcOrd="1" destOrd="0" presId="urn:microsoft.com/office/officeart/2005/8/layout/hierarchy1"/>
    <dgm:cxn modelId="{8808527F-E4C1-45F4-A001-A7C3E3CA27CC}" type="presParOf" srcId="{558E0537-2F0E-4243-AF84-D830A79528F2}" destId="{A3A2762F-41F1-42E7-BACA-508A1C53F43C}" srcOrd="0" destOrd="0" presId="urn:microsoft.com/office/officeart/2005/8/layout/hierarchy1"/>
    <dgm:cxn modelId="{01A9CB47-A28F-4163-B006-2DBF7457EBE6}" type="presParOf" srcId="{A3A2762F-41F1-42E7-BACA-508A1C53F43C}" destId="{384A1955-04A1-442B-AFCF-99EBB9EB767E}" srcOrd="0" destOrd="0" presId="urn:microsoft.com/office/officeart/2005/8/layout/hierarchy1"/>
    <dgm:cxn modelId="{4DFCBF18-A3F2-4B63-973D-66FF73BA7473}" type="presParOf" srcId="{A3A2762F-41F1-42E7-BACA-508A1C53F43C}" destId="{AF35E191-832D-49B0-BABC-AC9B8B0DB455}" srcOrd="1" destOrd="0" presId="urn:microsoft.com/office/officeart/2005/8/layout/hierarchy1"/>
    <dgm:cxn modelId="{04DE3387-9C86-4832-B47D-B00096A5A7FE}" type="presParOf" srcId="{558E0537-2F0E-4243-AF84-D830A79528F2}" destId="{BCAD9329-DFDC-4B98-A3D4-49DB635B6531}" srcOrd="1" destOrd="0" presId="urn:microsoft.com/office/officeart/2005/8/layout/hierarchy1"/>
    <dgm:cxn modelId="{47BD0515-C61E-4E56-B801-ACB7B93C9641}" type="presParOf" srcId="{85854B8C-E711-4B4E-891B-26DCDD5CC4C2}" destId="{A7BA3391-9017-4422-8210-0E551938FC80}" srcOrd="6" destOrd="0" presId="urn:microsoft.com/office/officeart/2005/8/layout/hierarchy1"/>
    <dgm:cxn modelId="{0B229F15-7B81-4369-BD46-EA5B7BC5D973}" type="presParOf" srcId="{85854B8C-E711-4B4E-891B-26DCDD5CC4C2}" destId="{E15DFE1E-A645-4283-AF4F-8C4F76445721}" srcOrd="7" destOrd="0" presId="urn:microsoft.com/office/officeart/2005/8/layout/hierarchy1"/>
    <dgm:cxn modelId="{EA9E3256-FD11-477D-B5D3-CE53EE77430A}" type="presParOf" srcId="{E15DFE1E-A645-4283-AF4F-8C4F76445721}" destId="{40F9185F-7E13-4030-BF25-DEAC6CBA086C}" srcOrd="0" destOrd="0" presId="urn:microsoft.com/office/officeart/2005/8/layout/hierarchy1"/>
    <dgm:cxn modelId="{4E5F1264-451A-4E13-89C8-EAE3632A76BA}" type="presParOf" srcId="{40F9185F-7E13-4030-BF25-DEAC6CBA086C}" destId="{C32D5BA8-9AF8-4046-822C-B5C2773A8077}" srcOrd="0" destOrd="0" presId="urn:microsoft.com/office/officeart/2005/8/layout/hierarchy1"/>
    <dgm:cxn modelId="{C1A53CE9-493C-4D37-A179-A3217953EE02}" type="presParOf" srcId="{40F9185F-7E13-4030-BF25-DEAC6CBA086C}" destId="{3AC3D706-7FF5-4F89-BD4F-72E1A58CEA21}" srcOrd="1" destOrd="0" presId="urn:microsoft.com/office/officeart/2005/8/layout/hierarchy1"/>
    <dgm:cxn modelId="{42570F5A-2E95-41B8-B94A-26C0DB5A7DF7}" type="presParOf" srcId="{E15DFE1E-A645-4283-AF4F-8C4F76445721}" destId="{29F7CDEA-A84D-47BF-AD56-334B6C8BD187}" srcOrd="1" destOrd="0" presId="urn:microsoft.com/office/officeart/2005/8/layout/hierarchy1"/>
    <dgm:cxn modelId="{BA67E335-9ED2-4A1D-BECE-1787ED305E29}" type="presParOf" srcId="{29F7CDEA-A84D-47BF-AD56-334B6C8BD187}" destId="{DA4AE932-108B-467D-A46B-588C19024C66}" srcOrd="0" destOrd="0" presId="urn:microsoft.com/office/officeart/2005/8/layout/hierarchy1"/>
    <dgm:cxn modelId="{64690A2F-A685-4673-B4EE-1F36D5C473FA}" type="presParOf" srcId="{29F7CDEA-A84D-47BF-AD56-334B6C8BD187}" destId="{B7093A1F-610F-4880-83F1-1AD4CD1BD9FA}" srcOrd="1" destOrd="0" presId="urn:microsoft.com/office/officeart/2005/8/layout/hierarchy1"/>
    <dgm:cxn modelId="{2E73B912-4D64-4BD8-A686-8976C6FE36AA}" type="presParOf" srcId="{B7093A1F-610F-4880-83F1-1AD4CD1BD9FA}" destId="{D81667F3-534D-46A2-86B0-3987179622FE}" srcOrd="0" destOrd="0" presId="urn:microsoft.com/office/officeart/2005/8/layout/hierarchy1"/>
    <dgm:cxn modelId="{B2482CAE-D599-47B7-8F02-FA63F58C25A7}" type="presParOf" srcId="{D81667F3-534D-46A2-86B0-3987179622FE}" destId="{C476644D-D9ED-440C-BE29-146FD9F7E5AE}" srcOrd="0" destOrd="0" presId="urn:microsoft.com/office/officeart/2005/8/layout/hierarchy1"/>
    <dgm:cxn modelId="{9CF62487-91BA-4B70-BC53-D12149ECA472}" type="presParOf" srcId="{D81667F3-534D-46A2-86B0-3987179622FE}" destId="{CE16E09D-3E62-41E6-B399-21E0F375743A}" srcOrd="1" destOrd="0" presId="urn:microsoft.com/office/officeart/2005/8/layout/hierarchy1"/>
    <dgm:cxn modelId="{77B2C30B-AFDE-4897-82C5-31E7523D7C63}" type="presParOf" srcId="{B7093A1F-610F-4880-83F1-1AD4CD1BD9FA}" destId="{783CCA1F-DD8E-4A01-ADCE-901446BF439B}" srcOrd="1" destOrd="0" presId="urn:microsoft.com/office/officeart/2005/8/layout/hierarchy1"/>
    <dgm:cxn modelId="{4AE358D7-EB74-4FFB-9753-CF55584C4B1B}" type="presParOf" srcId="{85854B8C-E711-4B4E-891B-26DCDD5CC4C2}" destId="{49B6602C-4AC0-44EA-8C44-65A2ED69DECA}" srcOrd="8" destOrd="0" presId="urn:microsoft.com/office/officeart/2005/8/layout/hierarchy1"/>
    <dgm:cxn modelId="{727C0706-FD4D-4F26-9A57-769759139D4D}" type="presParOf" srcId="{85854B8C-E711-4B4E-891B-26DCDD5CC4C2}" destId="{6D883089-A3FE-4754-A528-54A875043DF9}" srcOrd="9" destOrd="0" presId="urn:microsoft.com/office/officeart/2005/8/layout/hierarchy1"/>
    <dgm:cxn modelId="{9CA358C0-583C-4F24-8538-EFF48837C709}" type="presParOf" srcId="{6D883089-A3FE-4754-A528-54A875043DF9}" destId="{7D1AE5E3-6ABD-4B5F-9851-737E0218C920}" srcOrd="0" destOrd="0" presId="urn:microsoft.com/office/officeart/2005/8/layout/hierarchy1"/>
    <dgm:cxn modelId="{CBF6D769-1C6E-4F37-95A6-DFD398A58C22}" type="presParOf" srcId="{7D1AE5E3-6ABD-4B5F-9851-737E0218C920}" destId="{0EAD1A31-A60A-4E5F-AA83-B3D308692D4A}" srcOrd="0" destOrd="0" presId="urn:microsoft.com/office/officeart/2005/8/layout/hierarchy1"/>
    <dgm:cxn modelId="{84E46962-4020-4FB4-A459-3D5D435484D4}" type="presParOf" srcId="{7D1AE5E3-6ABD-4B5F-9851-737E0218C920}" destId="{9D53272A-90E3-4AA2-9A7D-C53E8D94C0AB}" srcOrd="1" destOrd="0" presId="urn:microsoft.com/office/officeart/2005/8/layout/hierarchy1"/>
    <dgm:cxn modelId="{345A79BA-7DCD-4A61-A4D4-71B0A93EE4E5}" type="presParOf" srcId="{6D883089-A3FE-4754-A528-54A875043DF9}" destId="{2736D6DD-73AD-43F9-A24A-C409103B281F}" srcOrd="1" destOrd="0" presId="urn:microsoft.com/office/officeart/2005/8/layout/hierarchy1"/>
    <dgm:cxn modelId="{7F44AD83-CB68-42E2-8A40-82A3BD064E40}" type="presParOf" srcId="{2736D6DD-73AD-43F9-A24A-C409103B281F}" destId="{01B02363-316B-416C-AFFC-932470135A8D}" srcOrd="0" destOrd="0" presId="urn:microsoft.com/office/officeart/2005/8/layout/hierarchy1"/>
    <dgm:cxn modelId="{3B0A9348-D922-4AA3-AA67-24D72FF4864A}" type="presParOf" srcId="{2736D6DD-73AD-43F9-A24A-C409103B281F}" destId="{E6444DDE-5555-48CB-B18E-4E226BBDDC5B}" srcOrd="1" destOrd="0" presId="urn:microsoft.com/office/officeart/2005/8/layout/hierarchy1"/>
    <dgm:cxn modelId="{5D1D5903-41D7-4D2E-A688-109F5B920371}" type="presParOf" srcId="{E6444DDE-5555-48CB-B18E-4E226BBDDC5B}" destId="{DD1F6344-95A7-4655-B497-D9681059BE53}" srcOrd="0" destOrd="0" presId="urn:microsoft.com/office/officeart/2005/8/layout/hierarchy1"/>
    <dgm:cxn modelId="{8BE56E17-D203-44FC-A68B-A1432B74274B}" type="presParOf" srcId="{DD1F6344-95A7-4655-B497-D9681059BE53}" destId="{DEFBD214-2ECC-4AE4-8AEF-77DBC05F899F}" srcOrd="0" destOrd="0" presId="urn:microsoft.com/office/officeart/2005/8/layout/hierarchy1"/>
    <dgm:cxn modelId="{E4A4B70C-F31F-45E9-87BA-F9BEAF3A23D3}" type="presParOf" srcId="{DD1F6344-95A7-4655-B497-D9681059BE53}" destId="{F6469BC7-759E-4F1A-9DDE-935DC83DF6AD}" srcOrd="1" destOrd="0" presId="urn:microsoft.com/office/officeart/2005/8/layout/hierarchy1"/>
    <dgm:cxn modelId="{A165ABC1-1560-4384-834E-76ACC916740F}" type="presParOf" srcId="{E6444DDE-5555-48CB-B18E-4E226BBDDC5B}" destId="{B07A81C5-B275-49B9-93D0-BD89772DA5B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48BA188-5171-48C2-811A-23197EB073A6}" type="doc">
      <dgm:prSet loTypeId="urn:microsoft.com/office/officeart/2005/8/layout/bProcess3" loCatId="process" qsTypeId="urn:microsoft.com/office/officeart/2005/8/quickstyle/simple4" qsCatId="simple" csTypeId="urn:microsoft.com/office/officeart/2005/8/colors/colorful1#7" csCatId="colorful" phldr="1"/>
      <dgm:spPr/>
      <dgm:t>
        <a:bodyPr/>
        <a:lstStyle/>
        <a:p>
          <a:endParaRPr lang="ru-RU"/>
        </a:p>
      </dgm:t>
    </dgm:pt>
    <dgm:pt modelId="{958D7396-2D28-4869-B9E2-EDF521EE4228}">
      <dgm:prSet phldrT="[Текст]"/>
      <dgm:spPr/>
      <dgm:t>
        <a:bodyPr/>
        <a:lstStyle/>
        <a:p>
          <a:r>
            <a:rPr lang="ru-RU" dirty="0"/>
            <a:t>Организовать работу учащихся, которые хотят сделать медиагруппу </a:t>
          </a:r>
        </a:p>
      </dgm:t>
    </dgm:pt>
    <dgm:pt modelId="{22BDB9DE-DBFB-432D-92C1-BDD7BF73E7EE}" type="parTrans" cxnId="{48FEF793-D4C4-4BA5-A82D-0591E4B0E236}">
      <dgm:prSet/>
      <dgm:spPr/>
      <dgm:t>
        <a:bodyPr/>
        <a:lstStyle/>
        <a:p>
          <a:endParaRPr lang="ru-RU"/>
        </a:p>
      </dgm:t>
    </dgm:pt>
    <dgm:pt modelId="{0F3DFC5D-3798-44D1-918C-B70D3B157609}" type="sibTrans" cxnId="{48FEF793-D4C4-4BA5-A82D-0591E4B0E236}">
      <dgm:prSet/>
      <dgm:spPr/>
      <dgm:t>
        <a:bodyPr/>
        <a:lstStyle/>
        <a:p>
          <a:endParaRPr lang="ru-RU"/>
        </a:p>
      </dgm:t>
    </dgm:pt>
    <dgm:pt modelId="{6CD2C842-E89E-4751-AC57-D9498534EE0B}">
      <dgm:prSet phldrT="[Текст]"/>
      <dgm:spPr/>
      <dgm:t>
        <a:bodyPr/>
        <a:lstStyle/>
        <a:p>
          <a:r>
            <a:rPr lang="ru-RU" dirty="0"/>
            <a:t>Подготовить </a:t>
          </a:r>
          <a:r>
            <a:rPr lang="en-US" dirty="0"/>
            <a:t/>
          </a:r>
          <a:br>
            <a:rPr lang="en-US" dirty="0"/>
          </a:br>
          <a:r>
            <a:rPr lang="ru-RU" dirty="0"/>
            <a:t>финансовую смету </a:t>
          </a:r>
          <a:r>
            <a:rPr lang="en-US" dirty="0"/>
            <a:t/>
          </a:r>
          <a:br>
            <a:rPr lang="en-US" dirty="0"/>
          </a:br>
          <a:r>
            <a:rPr lang="ru-RU" dirty="0"/>
            <a:t>на покупку оборудования</a:t>
          </a:r>
        </a:p>
      </dgm:t>
    </dgm:pt>
    <dgm:pt modelId="{57DA3D02-D052-4F0A-A143-9FAA461168C3}" type="parTrans" cxnId="{B713AAA8-B2E8-4455-974D-16851DD0D35A}">
      <dgm:prSet/>
      <dgm:spPr/>
    </dgm:pt>
    <dgm:pt modelId="{0FF093AC-7422-4FD4-A64D-A188EA48C324}" type="sibTrans" cxnId="{B713AAA8-B2E8-4455-974D-16851DD0D35A}">
      <dgm:prSet/>
      <dgm:spPr/>
      <dgm:t>
        <a:bodyPr/>
        <a:lstStyle/>
        <a:p>
          <a:endParaRPr lang="ru-RU"/>
        </a:p>
      </dgm:t>
    </dgm:pt>
    <dgm:pt modelId="{65C4EFF8-9FA9-459F-8C9D-DC4F62F2B758}">
      <dgm:prSet phldrT="[Текст]"/>
      <dgm:spPr/>
      <dgm:t>
        <a:bodyPr/>
        <a:lstStyle/>
        <a:p>
          <a:r>
            <a:rPr lang="ru-RU" dirty="0"/>
            <a:t>Сформировать  редакции </a:t>
          </a:r>
          <a:r>
            <a:rPr lang="en-US" dirty="0"/>
            <a:t/>
          </a:r>
          <a:br>
            <a:rPr lang="en-US" dirty="0"/>
          </a:br>
          <a:r>
            <a:rPr lang="ru-RU" dirty="0"/>
            <a:t>и выбрать руководителей</a:t>
          </a:r>
        </a:p>
      </dgm:t>
    </dgm:pt>
    <dgm:pt modelId="{EFEAF0D6-BE17-43A6-851E-6094BD78F09A}" type="parTrans" cxnId="{C9536B32-9037-405A-B210-B3C0F6214F61}">
      <dgm:prSet/>
      <dgm:spPr/>
    </dgm:pt>
    <dgm:pt modelId="{585D0331-8945-4EB3-9098-992342A9E905}" type="sibTrans" cxnId="{C9536B32-9037-405A-B210-B3C0F6214F61}">
      <dgm:prSet/>
      <dgm:spPr/>
      <dgm:t>
        <a:bodyPr/>
        <a:lstStyle/>
        <a:p>
          <a:endParaRPr lang="ru-RU"/>
        </a:p>
      </dgm:t>
    </dgm:pt>
    <dgm:pt modelId="{D744B260-9E77-436C-8971-561A5606C803}">
      <dgm:prSet phldrT="[Текст]"/>
      <dgm:spPr/>
      <dgm:t>
        <a:bodyPr/>
        <a:lstStyle/>
        <a:p>
          <a:r>
            <a:rPr lang="ru-RU" dirty="0"/>
            <a:t>Подготовить план реализации проекта </a:t>
          </a:r>
        </a:p>
      </dgm:t>
    </dgm:pt>
    <dgm:pt modelId="{79939326-7A86-40BD-BA1E-9FA231B246EC}" type="parTrans" cxnId="{DBA73DC6-7322-4D24-AE11-24EB6684B516}">
      <dgm:prSet/>
      <dgm:spPr/>
    </dgm:pt>
    <dgm:pt modelId="{42E84560-1B87-43A0-8C53-F3AA00923648}" type="sibTrans" cxnId="{DBA73DC6-7322-4D24-AE11-24EB6684B516}">
      <dgm:prSet/>
      <dgm:spPr/>
      <dgm:t>
        <a:bodyPr/>
        <a:lstStyle/>
        <a:p>
          <a:endParaRPr lang="ru-RU"/>
        </a:p>
      </dgm:t>
    </dgm:pt>
    <dgm:pt modelId="{464D6891-E25D-491C-B008-3753B5B4F3A4}">
      <dgm:prSet phldrT="[Текст]"/>
      <dgm:spPr/>
      <dgm:t>
        <a:bodyPr/>
        <a:lstStyle/>
        <a:p>
          <a:r>
            <a:rPr lang="ru-RU" dirty="0"/>
            <a:t>Разработать документацию</a:t>
          </a:r>
        </a:p>
      </dgm:t>
    </dgm:pt>
    <dgm:pt modelId="{10EBC0E7-C83A-4737-AE7B-683C51A81531}" type="parTrans" cxnId="{92F470ED-177F-413F-9A0B-9159BD03F608}">
      <dgm:prSet/>
      <dgm:spPr/>
    </dgm:pt>
    <dgm:pt modelId="{4AFDE38B-CFA8-46E9-AF94-0EDEC6DC487B}" type="sibTrans" cxnId="{92F470ED-177F-413F-9A0B-9159BD03F608}">
      <dgm:prSet/>
      <dgm:spPr/>
    </dgm:pt>
    <dgm:pt modelId="{B7D380F4-3C1F-4EAE-AC00-E492FEA32CDD}" type="pres">
      <dgm:prSet presAssocID="{D48BA188-5171-48C2-811A-23197EB073A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A66AFE-139C-47F8-8266-FC6282A88343}" type="pres">
      <dgm:prSet presAssocID="{958D7396-2D28-4869-B9E2-EDF521EE422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669726-6795-4324-88AE-3B64FA8DAD76}" type="pres">
      <dgm:prSet presAssocID="{0F3DFC5D-3798-44D1-918C-B70D3B157609}" presName="sibTrans" presStyleLbl="sibTrans1D1" presStyleIdx="0" presStyleCnt="4"/>
      <dgm:spPr/>
      <dgm:t>
        <a:bodyPr/>
        <a:lstStyle/>
        <a:p>
          <a:endParaRPr lang="ru-RU"/>
        </a:p>
      </dgm:t>
    </dgm:pt>
    <dgm:pt modelId="{54420206-46CF-4E03-BE13-FE8A54A46002}" type="pres">
      <dgm:prSet presAssocID="{0F3DFC5D-3798-44D1-918C-B70D3B157609}" presName="connectorText" presStyleLbl="sibTrans1D1" presStyleIdx="0" presStyleCnt="4"/>
      <dgm:spPr/>
      <dgm:t>
        <a:bodyPr/>
        <a:lstStyle/>
        <a:p>
          <a:endParaRPr lang="ru-RU"/>
        </a:p>
      </dgm:t>
    </dgm:pt>
    <dgm:pt modelId="{AC76447D-0FC5-4688-95DD-C93662070749}" type="pres">
      <dgm:prSet presAssocID="{D744B260-9E77-436C-8971-561A5606C80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C08A7B-B514-49DB-A1BC-77C615E2FA46}" type="pres">
      <dgm:prSet presAssocID="{42E84560-1B87-43A0-8C53-F3AA00923648}" presName="sibTrans" presStyleLbl="sibTrans1D1" presStyleIdx="1" presStyleCnt="4"/>
      <dgm:spPr/>
      <dgm:t>
        <a:bodyPr/>
        <a:lstStyle/>
        <a:p>
          <a:endParaRPr lang="ru-RU"/>
        </a:p>
      </dgm:t>
    </dgm:pt>
    <dgm:pt modelId="{EA15F3BC-4A25-46B9-8539-CA05589A98B9}" type="pres">
      <dgm:prSet presAssocID="{42E84560-1B87-43A0-8C53-F3AA00923648}" presName="connectorText" presStyleLbl="sibTrans1D1" presStyleIdx="1" presStyleCnt="4"/>
      <dgm:spPr/>
      <dgm:t>
        <a:bodyPr/>
        <a:lstStyle/>
        <a:p>
          <a:endParaRPr lang="ru-RU"/>
        </a:p>
      </dgm:t>
    </dgm:pt>
    <dgm:pt modelId="{2CEC8903-FFF1-46B8-90CC-EE1E606A7D3E}" type="pres">
      <dgm:prSet presAssocID="{65C4EFF8-9FA9-459F-8C9D-DC4F62F2B75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10D6EE-ED18-428F-B6F7-15C02D483D60}" type="pres">
      <dgm:prSet presAssocID="{585D0331-8945-4EB3-9098-992342A9E905}" presName="sibTrans" presStyleLbl="sibTrans1D1" presStyleIdx="2" presStyleCnt="4"/>
      <dgm:spPr/>
      <dgm:t>
        <a:bodyPr/>
        <a:lstStyle/>
        <a:p>
          <a:endParaRPr lang="ru-RU"/>
        </a:p>
      </dgm:t>
    </dgm:pt>
    <dgm:pt modelId="{9565BDFC-6904-4426-BF66-E71A95FA64E8}" type="pres">
      <dgm:prSet presAssocID="{585D0331-8945-4EB3-9098-992342A9E905}" presName="connectorText" presStyleLbl="sibTrans1D1" presStyleIdx="2" presStyleCnt="4"/>
      <dgm:spPr/>
      <dgm:t>
        <a:bodyPr/>
        <a:lstStyle/>
        <a:p>
          <a:endParaRPr lang="ru-RU"/>
        </a:p>
      </dgm:t>
    </dgm:pt>
    <dgm:pt modelId="{7F87EBD8-DE30-46E8-8F36-D9A55AEBFB4F}" type="pres">
      <dgm:prSet presAssocID="{6CD2C842-E89E-4751-AC57-D9498534EE0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428500-B2B7-4FDD-97A1-0D029C9CF417}" type="pres">
      <dgm:prSet presAssocID="{0FF093AC-7422-4FD4-A64D-A188EA48C324}" presName="sibTrans" presStyleLbl="sibTrans1D1" presStyleIdx="3" presStyleCnt="4"/>
      <dgm:spPr/>
      <dgm:t>
        <a:bodyPr/>
        <a:lstStyle/>
        <a:p>
          <a:endParaRPr lang="ru-RU"/>
        </a:p>
      </dgm:t>
    </dgm:pt>
    <dgm:pt modelId="{F2A80F0E-C410-448E-AA4C-2CCEC7B67466}" type="pres">
      <dgm:prSet presAssocID="{0FF093AC-7422-4FD4-A64D-A188EA48C324}" presName="connectorText" presStyleLbl="sibTrans1D1" presStyleIdx="3" presStyleCnt="4"/>
      <dgm:spPr/>
      <dgm:t>
        <a:bodyPr/>
        <a:lstStyle/>
        <a:p>
          <a:endParaRPr lang="ru-RU"/>
        </a:p>
      </dgm:t>
    </dgm:pt>
    <dgm:pt modelId="{3212E429-2382-4A7F-8490-FA69D62711EB}" type="pres">
      <dgm:prSet presAssocID="{464D6891-E25D-491C-B008-3753B5B4F3A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BC0CF0-090D-47C0-8B73-6596E0EB58B4}" type="presOf" srcId="{585D0331-8945-4EB3-9098-992342A9E905}" destId="{9565BDFC-6904-4426-BF66-E71A95FA64E8}" srcOrd="1" destOrd="0" presId="urn:microsoft.com/office/officeart/2005/8/layout/bProcess3"/>
    <dgm:cxn modelId="{92F470ED-177F-413F-9A0B-9159BD03F608}" srcId="{D48BA188-5171-48C2-811A-23197EB073A6}" destId="{464D6891-E25D-491C-B008-3753B5B4F3A4}" srcOrd="4" destOrd="0" parTransId="{10EBC0E7-C83A-4737-AE7B-683C51A81531}" sibTransId="{4AFDE38B-CFA8-46E9-AF94-0EDEC6DC487B}"/>
    <dgm:cxn modelId="{C9536B32-9037-405A-B210-B3C0F6214F61}" srcId="{D48BA188-5171-48C2-811A-23197EB073A6}" destId="{65C4EFF8-9FA9-459F-8C9D-DC4F62F2B758}" srcOrd="2" destOrd="0" parTransId="{EFEAF0D6-BE17-43A6-851E-6094BD78F09A}" sibTransId="{585D0331-8945-4EB3-9098-992342A9E905}"/>
    <dgm:cxn modelId="{5B5FAB5F-3728-4F1D-B70A-D947DD99A896}" type="presOf" srcId="{6CD2C842-E89E-4751-AC57-D9498534EE0B}" destId="{7F87EBD8-DE30-46E8-8F36-D9A55AEBFB4F}" srcOrd="0" destOrd="0" presId="urn:microsoft.com/office/officeart/2005/8/layout/bProcess3"/>
    <dgm:cxn modelId="{87B29B44-FC6D-478C-A685-3C087792ADF5}" type="presOf" srcId="{585D0331-8945-4EB3-9098-992342A9E905}" destId="{C310D6EE-ED18-428F-B6F7-15C02D483D60}" srcOrd="0" destOrd="0" presId="urn:microsoft.com/office/officeart/2005/8/layout/bProcess3"/>
    <dgm:cxn modelId="{B713AAA8-B2E8-4455-974D-16851DD0D35A}" srcId="{D48BA188-5171-48C2-811A-23197EB073A6}" destId="{6CD2C842-E89E-4751-AC57-D9498534EE0B}" srcOrd="3" destOrd="0" parTransId="{57DA3D02-D052-4F0A-A143-9FAA461168C3}" sibTransId="{0FF093AC-7422-4FD4-A64D-A188EA48C324}"/>
    <dgm:cxn modelId="{8D9406C9-9109-4C23-BEA8-FB2AF11306DE}" type="presOf" srcId="{65C4EFF8-9FA9-459F-8C9D-DC4F62F2B758}" destId="{2CEC8903-FFF1-46B8-90CC-EE1E606A7D3E}" srcOrd="0" destOrd="0" presId="urn:microsoft.com/office/officeart/2005/8/layout/bProcess3"/>
    <dgm:cxn modelId="{48FEF793-D4C4-4BA5-A82D-0591E4B0E236}" srcId="{D48BA188-5171-48C2-811A-23197EB073A6}" destId="{958D7396-2D28-4869-B9E2-EDF521EE4228}" srcOrd="0" destOrd="0" parTransId="{22BDB9DE-DBFB-432D-92C1-BDD7BF73E7EE}" sibTransId="{0F3DFC5D-3798-44D1-918C-B70D3B157609}"/>
    <dgm:cxn modelId="{18BA1773-2383-4560-BDA7-7E6B30C16BF3}" type="presOf" srcId="{0FF093AC-7422-4FD4-A64D-A188EA48C324}" destId="{BB428500-B2B7-4FDD-97A1-0D029C9CF417}" srcOrd="0" destOrd="0" presId="urn:microsoft.com/office/officeart/2005/8/layout/bProcess3"/>
    <dgm:cxn modelId="{894BA8FB-E3D2-4FDE-B030-A82713C1B578}" type="presOf" srcId="{0F3DFC5D-3798-44D1-918C-B70D3B157609}" destId="{E6669726-6795-4324-88AE-3B64FA8DAD76}" srcOrd="0" destOrd="0" presId="urn:microsoft.com/office/officeart/2005/8/layout/bProcess3"/>
    <dgm:cxn modelId="{DBA73DC6-7322-4D24-AE11-24EB6684B516}" srcId="{D48BA188-5171-48C2-811A-23197EB073A6}" destId="{D744B260-9E77-436C-8971-561A5606C803}" srcOrd="1" destOrd="0" parTransId="{79939326-7A86-40BD-BA1E-9FA231B246EC}" sibTransId="{42E84560-1B87-43A0-8C53-F3AA00923648}"/>
    <dgm:cxn modelId="{AF659687-57E8-4EE8-843A-1184F39A8E2C}" type="presOf" srcId="{D744B260-9E77-436C-8971-561A5606C803}" destId="{AC76447D-0FC5-4688-95DD-C93662070749}" srcOrd="0" destOrd="0" presId="urn:microsoft.com/office/officeart/2005/8/layout/bProcess3"/>
    <dgm:cxn modelId="{AD861B42-3BFE-422F-B031-2CB7D5B50CA4}" type="presOf" srcId="{0FF093AC-7422-4FD4-A64D-A188EA48C324}" destId="{F2A80F0E-C410-448E-AA4C-2CCEC7B67466}" srcOrd="1" destOrd="0" presId="urn:microsoft.com/office/officeart/2005/8/layout/bProcess3"/>
    <dgm:cxn modelId="{AFBCE14F-B7B4-4112-9B46-691BEDFD6837}" type="presOf" srcId="{958D7396-2D28-4869-B9E2-EDF521EE4228}" destId="{F9A66AFE-139C-47F8-8266-FC6282A88343}" srcOrd="0" destOrd="0" presId="urn:microsoft.com/office/officeart/2005/8/layout/bProcess3"/>
    <dgm:cxn modelId="{0C5040AF-D3EB-492B-BED2-1F2203005CCE}" type="presOf" srcId="{0F3DFC5D-3798-44D1-918C-B70D3B157609}" destId="{54420206-46CF-4E03-BE13-FE8A54A46002}" srcOrd="1" destOrd="0" presId="urn:microsoft.com/office/officeart/2005/8/layout/bProcess3"/>
    <dgm:cxn modelId="{3DBCD37D-4284-41F9-8B86-BAC98ED4940A}" type="presOf" srcId="{42E84560-1B87-43A0-8C53-F3AA00923648}" destId="{EA15F3BC-4A25-46B9-8539-CA05589A98B9}" srcOrd="1" destOrd="0" presId="urn:microsoft.com/office/officeart/2005/8/layout/bProcess3"/>
    <dgm:cxn modelId="{DF54CEC1-064C-46BF-AC5D-DF72266F82BE}" type="presOf" srcId="{D48BA188-5171-48C2-811A-23197EB073A6}" destId="{B7D380F4-3C1F-4EAE-AC00-E492FEA32CDD}" srcOrd="0" destOrd="0" presId="urn:microsoft.com/office/officeart/2005/8/layout/bProcess3"/>
    <dgm:cxn modelId="{BB78C9FE-7A63-4A69-9D08-85C0020CF13D}" type="presOf" srcId="{42E84560-1B87-43A0-8C53-F3AA00923648}" destId="{A9C08A7B-B514-49DB-A1BC-77C615E2FA46}" srcOrd="0" destOrd="0" presId="urn:microsoft.com/office/officeart/2005/8/layout/bProcess3"/>
    <dgm:cxn modelId="{F27FA5E2-7866-4F49-9DDE-580D8004CD1B}" type="presOf" srcId="{464D6891-E25D-491C-B008-3753B5B4F3A4}" destId="{3212E429-2382-4A7F-8490-FA69D62711EB}" srcOrd="0" destOrd="0" presId="urn:microsoft.com/office/officeart/2005/8/layout/bProcess3"/>
    <dgm:cxn modelId="{6FF19428-3543-456A-AC62-AE970C664CA6}" type="presParOf" srcId="{B7D380F4-3C1F-4EAE-AC00-E492FEA32CDD}" destId="{F9A66AFE-139C-47F8-8266-FC6282A88343}" srcOrd="0" destOrd="0" presId="urn:microsoft.com/office/officeart/2005/8/layout/bProcess3"/>
    <dgm:cxn modelId="{E41C7889-D4E5-49E4-AF96-321B65019126}" type="presParOf" srcId="{B7D380F4-3C1F-4EAE-AC00-E492FEA32CDD}" destId="{E6669726-6795-4324-88AE-3B64FA8DAD76}" srcOrd="1" destOrd="0" presId="urn:microsoft.com/office/officeart/2005/8/layout/bProcess3"/>
    <dgm:cxn modelId="{A62107C1-ED20-4D42-B5BD-6930882D24E4}" type="presParOf" srcId="{E6669726-6795-4324-88AE-3B64FA8DAD76}" destId="{54420206-46CF-4E03-BE13-FE8A54A46002}" srcOrd="0" destOrd="0" presId="urn:microsoft.com/office/officeart/2005/8/layout/bProcess3"/>
    <dgm:cxn modelId="{4AA6932B-C29F-41B7-9961-DF8771FF7661}" type="presParOf" srcId="{B7D380F4-3C1F-4EAE-AC00-E492FEA32CDD}" destId="{AC76447D-0FC5-4688-95DD-C93662070749}" srcOrd="2" destOrd="0" presId="urn:microsoft.com/office/officeart/2005/8/layout/bProcess3"/>
    <dgm:cxn modelId="{57879C5C-3E30-4450-AD88-B49A46E4E280}" type="presParOf" srcId="{B7D380F4-3C1F-4EAE-AC00-E492FEA32CDD}" destId="{A9C08A7B-B514-49DB-A1BC-77C615E2FA46}" srcOrd="3" destOrd="0" presId="urn:microsoft.com/office/officeart/2005/8/layout/bProcess3"/>
    <dgm:cxn modelId="{34135C57-7C9E-4F8F-97C4-6BBD883A0F8F}" type="presParOf" srcId="{A9C08A7B-B514-49DB-A1BC-77C615E2FA46}" destId="{EA15F3BC-4A25-46B9-8539-CA05589A98B9}" srcOrd="0" destOrd="0" presId="urn:microsoft.com/office/officeart/2005/8/layout/bProcess3"/>
    <dgm:cxn modelId="{D1568C80-BB00-4045-94A3-198404F48260}" type="presParOf" srcId="{B7D380F4-3C1F-4EAE-AC00-E492FEA32CDD}" destId="{2CEC8903-FFF1-46B8-90CC-EE1E606A7D3E}" srcOrd="4" destOrd="0" presId="urn:microsoft.com/office/officeart/2005/8/layout/bProcess3"/>
    <dgm:cxn modelId="{C906B995-D367-4FAD-A51B-211BBA5550CB}" type="presParOf" srcId="{B7D380F4-3C1F-4EAE-AC00-E492FEA32CDD}" destId="{C310D6EE-ED18-428F-B6F7-15C02D483D60}" srcOrd="5" destOrd="0" presId="urn:microsoft.com/office/officeart/2005/8/layout/bProcess3"/>
    <dgm:cxn modelId="{AA36C6BD-0699-44C0-8C28-A79C9AB761C7}" type="presParOf" srcId="{C310D6EE-ED18-428F-B6F7-15C02D483D60}" destId="{9565BDFC-6904-4426-BF66-E71A95FA64E8}" srcOrd="0" destOrd="0" presId="urn:microsoft.com/office/officeart/2005/8/layout/bProcess3"/>
    <dgm:cxn modelId="{53981879-53E1-4C4B-9A63-0EA70AFB6E68}" type="presParOf" srcId="{B7D380F4-3C1F-4EAE-AC00-E492FEA32CDD}" destId="{7F87EBD8-DE30-46E8-8F36-D9A55AEBFB4F}" srcOrd="6" destOrd="0" presId="urn:microsoft.com/office/officeart/2005/8/layout/bProcess3"/>
    <dgm:cxn modelId="{72A4E8F2-ED9B-4F39-93F4-12DA631CE9EC}" type="presParOf" srcId="{B7D380F4-3C1F-4EAE-AC00-E492FEA32CDD}" destId="{BB428500-B2B7-4FDD-97A1-0D029C9CF417}" srcOrd="7" destOrd="0" presId="urn:microsoft.com/office/officeart/2005/8/layout/bProcess3"/>
    <dgm:cxn modelId="{5FA5A79C-A5D9-4D33-A5CF-FE659F731D52}" type="presParOf" srcId="{BB428500-B2B7-4FDD-97A1-0D029C9CF417}" destId="{F2A80F0E-C410-448E-AA4C-2CCEC7B67466}" srcOrd="0" destOrd="0" presId="urn:microsoft.com/office/officeart/2005/8/layout/bProcess3"/>
    <dgm:cxn modelId="{6273F835-4DD6-4119-8432-6AA0699E7B85}" type="presParOf" srcId="{B7D380F4-3C1F-4EAE-AC00-E492FEA32CDD}" destId="{3212E429-2382-4A7F-8490-FA69D62711EB}" srcOrd="8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7431BA4-5558-409C-BC9E-2EC8890C0039}" type="doc">
      <dgm:prSet loTypeId="urn:microsoft.com/office/officeart/2005/8/layout/bProcess3" loCatId="process" qsTypeId="urn:microsoft.com/office/officeart/2005/8/quickstyle/simple4" qsCatId="simple" csTypeId="urn:microsoft.com/office/officeart/2005/8/colors/colorful1#8" csCatId="colorful" phldr="1"/>
      <dgm:spPr/>
      <dgm:t>
        <a:bodyPr/>
        <a:lstStyle/>
        <a:p>
          <a:endParaRPr lang="ru-RU"/>
        </a:p>
      </dgm:t>
    </dgm:pt>
    <dgm:pt modelId="{0F9105F7-9948-431C-ADE2-1CBBF8AABDCE}">
      <dgm:prSet phldrT="[Текст]"/>
      <dgm:spPr/>
      <dgm:t>
        <a:bodyPr/>
        <a:lstStyle/>
        <a:p>
          <a:r>
            <a:rPr lang="ru-RU" dirty="0"/>
            <a:t>Провести занятия </a:t>
          </a:r>
          <a:r>
            <a:rPr lang="en-US" dirty="0"/>
            <a:t/>
          </a:r>
          <a:br>
            <a:rPr lang="en-US" dirty="0"/>
          </a:br>
          <a:r>
            <a:rPr lang="ru-RU" dirty="0"/>
            <a:t>и консультации для участников проекта </a:t>
          </a:r>
        </a:p>
      </dgm:t>
    </dgm:pt>
    <dgm:pt modelId="{6BC66856-C588-4E50-A556-7ED3C79B1874}" type="parTrans" cxnId="{A857329E-726C-4650-95B9-27004702DEC3}">
      <dgm:prSet/>
      <dgm:spPr/>
      <dgm:t>
        <a:bodyPr/>
        <a:lstStyle/>
        <a:p>
          <a:endParaRPr lang="ru-RU"/>
        </a:p>
      </dgm:t>
    </dgm:pt>
    <dgm:pt modelId="{E5DC576B-8C60-42F0-88FB-1B9BE292EBFA}" type="sibTrans" cxnId="{A857329E-726C-4650-95B9-27004702DEC3}">
      <dgm:prSet/>
      <dgm:spPr/>
      <dgm:t>
        <a:bodyPr/>
        <a:lstStyle/>
        <a:p>
          <a:endParaRPr lang="ru-RU"/>
        </a:p>
      </dgm:t>
    </dgm:pt>
    <dgm:pt modelId="{8DA84D12-DE3D-4202-BD4E-7746C7E53B66}">
      <dgm:prSet phldrT="[Текст]"/>
      <dgm:spPr/>
      <dgm:t>
        <a:bodyPr/>
        <a:lstStyle/>
        <a:p>
          <a:r>
            <a:rPr lang="ru-RU" dirty="0"/>
            <a:t>Наладить выпуск газеты  «Школьный звонок»</a:t>
          </a:r>
        </a:p>
      </dgm:t>
    </dgm:pt>
    <dgm:pt modelId="{4470D42D-9121-4AB4-AD0C-B9D267AB44DB}" type="parTrans" cxnId="{39D36DD9-2D11-486F-A622-3AAB4C3D2FA8}">
      <dgm:prSet/>
      <dgm:spPr/>
      <dgm:t>
        <a:bodyPr/>
        <a:lstStyle/>
        <a:p>
          <a:endParaRPr lang="ru-RU"/>
        </a:p>
      </dgm:t>
    </dgm:pt>
    <dgm:pt modelId="{D85C2BC5-231D-4133-813A-3F73A1E8170A}" type="sibTrans" cxnId="{39D36DD9-2D11-486F-A622-3AAB4C3D2FA8}">
      <dgm:prSet/>
      <dgm:spPr/>
      <dgm:t>
        <a:bodyPr/>
        <a:lstStyle/>
        <a:p>
          <a:endParaRPr lang="ru-RU"/>
        </a:p>
      </dgm:t>
    </dgm:pt>
    <dgm:pt modelId="{E84A42F2-03DE-4425-BC1B-7C3FC32AAC50}">
      <dgm:prSet phldrT="[Текст]"/>
      <dgm:spPr/>
      <dgm:t>
        <a:bodyPr/>
        <a:lstStyle/>
        <a:p>
          <a:r>
            <a:rPr lang="ru-RU" dirty="0"/>
            <a:t>Подготовить серию видеосюжетов </a:t>
          </a:r>
          <a:r>
            <a:rPr lang="en-US" dirty="0"/>
            <a:t/>
          </a:r>
          <a:br>
            <a:rPr lang="en-US" dirty="0"/>
          </a:br>
          <a:r>
            <a:rPr lang="ru-RU" dirty="0"/>
            <a:t>и проанализировать </a:t>
          </a:r>
          <a:r>
            <a:rPr lang="en-US" dirty="0"/>
            <a:t/>
          </a:r>
          <a:br>
            <a:rPr lang="en-US" dirty="0"/>
          </a:br>
          <a:r>
            <a:rPr lang="ru-RU" dirty="0"/>
            <a:t>их качество</a:t>
          </a:r>
        </a:p>
      </dgm:t>
    </dgm:pt>
    <dgm:pt modelId="{FC31FEF6-5565-4122-B1EB-BABD21DF666B}" type="parTrans" cxnId="{B222A8C9-2142-4AE7-BAFF-45A63CC3DFCE}">
      <dgm:prSet/>
      <dgm:spPr/>
      <dgm:t>
        <a:bodyPr/>
        <a:lstStyle/>
        <a:p>
          <a:endParaRPr lang="ru-RU"/>
        </a:p>
      </dgm:t>
    </dgm:pt>
    <dgm:pt modelId="{980FC433-73B4-4BEB-B6CF-74383E9FDDF0}" type="sibTrans" cxnId="{B222A8C9-2142-4AE7-BAFF-45A63CC3DFCE}">
      <dgm:prSet/>
      <dgm:spPr/>
      <dgm:t>
        <a:bodyPr/>
        <a:lstStyle/>
        <a:p>
          <a:endParaRPr lang="ru-RU"/>
        </a:p>
      </dgm:t>
    </dgm:pt>
    <dgm:pt modelId="{D70B7F59-3C84-440A-9E1F-E5B09705DBE0}">
      <dgm:prSet phldrT="[Текст]"/>
      <dgm:spPr/>
      <dgm:t>
        <a:bodyPr/>
        <a:lstStyle/>
        <a:p>
          <a:r>
            <a:rPr lang="ru-RU" dirty="0"/>
            <a:t>Создать и вести блог, проанализировать качество информации</a:t>
          </a:r>
          <a:r>
            <a:rPr lang="en-US" dirty="0"/>
            <a:t/>
          </a:r>
          <a:br>
            <a:rPr lang="en-US" dirty="0"/>
          </a:br>
          <a:r>
            <a:rPr lang="ru-RU" dirty="0"/>
            <a:t>в блоге</a:t>
          </a:r>
        </a:p>
      </dgm:t>
    </dgm:pt>
    <dgm:pt modelId="{8D5603A5-82F5-4D77-9458-876722907FE1}" type="parTrans" cxnId="{19C6A792-E0C9-4A2C-8A3F-037D6AA30CED}">
      <dgm:prSet/>
      <dgm:spPr/>
      <dgm:t>
        <a:bodyPr/>
        <a:lstStyle/>
        <a:p>
          <a:endParaRPr lang="ru-RU"/>
        </a:p>
      </dgm:t>
    </dgm:pt>
    <dgm:pt modelId="{A11630B9-F157-4BFC-9602-6D2EBC0B9EB8}" type="sibTrans" cxnId="{19C6A792-E0C9-4A2C-8A3F-037D6AA30CED}">
      <dgm:prSet/>
      <dgm:spPr/>
      <dgm:t>
        <a:bodyPr/>
        <a:lstStyle/>
        <a:p>
          <a:endParaRPr lang="ru-RU"/>
        </a:p>
      </dgm:t>
    </dgm:pt>
    <dgm:pt modelId="{C5FE0A3C-F094-437D-A916-6C4ACBA1CADB}">
      <dgm:prSet phldrT="[Текст]"/>
      <dgm:spPr/>
      <dgm:t>
        <a:bodyPr/>
        <a:lstStyle/>
        <a:p>
          <a:r>
            <a:rPr lang="ru-RU" dirty="0"/>
            <a:t>Разместить материалы на сайте школы </a:t>
          </a:r>
        </a:p>
      </dgm:t>
    </dgm:pt>
    <dgm:pt modelId="{A891CE3D-A242-4172-856E-542089B55B5E}" type="parTrans" cxnId="{7CB17C6D-78B1-4286-B4F9-447782C81039}">
      <dgm:prSet/>
      <dgm:spPr/>
      <dgm:t>
        <a:bodyPr/>
        <a:lstStyle/>
        <a:p>
          <a:endParaRPr lang="ru-RU"/>
        </a:p>
      </dgm:t>
    </dgm:pt>
    <dgm:pt modelId="{D060FAE8-86E9-42F2-A073-C8166B9A44BE}" type="sibTrans" cxnId="{7CB17C6D-78B1-4286-B4F9-447782C81039}">
      <dgm:prSet/>
      <dgm:spPr/>
      <dgm:t>
        <a:bodyPr/>
        <a:lstStyle/>
        <a:p>
          <a:endParaRPr lang="ru-RU"/>
        </a:p>
      </dgm:t>
    </dgm:pt>
    <dgm:pt modelId="{F3CB57A2-1EA4-4DE0-BBB6-B93AB4EFE367}">
      <dgm:prSet phldrT="[Текст]"/>
      <dgm:spPr/>
      <dgm:t>
        <a:bodyPr/>
        <a:lstStyle/>
        <a:p>
          <a:r>
            <a:rPr lang="ru-RU" dirty="0"/>
            <a:t>Изучить отзывы </a:t>
          </a:r>
          <a:r>
            <a:rPr lang="en-US" dirty="0"/>
            <a:t/>
          </a:r>
          <a:br>
            <a:rPr lang="en-US" dirty="0"/>
          </a:br>
          <a:r>
            <a:rPr lang="ru-RU" dirty="0"/>
            <a:t>о газете, видеосюжетах, блоге </a:t>
          </a:r>
        </a:p>
      </dgm:t>
    </dgm:pt>
    <dgm:pt modelId="{9F293EDC-9640-4390-B76F-B209A064E32E}" type="parTrans" cxnId="{12E10EE4-049D-4DAB-92BB-3F64AA302A08}">
      <dgm:prSet/>
      <dgm:spPr/>
      <dgm:t>
        <a:bodyPr/>
        <a:lstStyle/>
        <a:p>
          <a:endParaRPr lang="ru-RU"/>
        </a:p>
      </dgm:t>
    </dgm:pt>
    <dgm:pt modelId="{9FF470DF-CADF-48D4-8000-F860DCC001E8}" type="sibTrans" cxnId="{12E10EE4-049D-4DAB-92BB-3F64AA302A08}">
      <dgm:prSet/>
      <dgm:spPr/>
      <dgm:t>
        <a:bodyPr/>
        <a:lstStyle/>
        <a:p>
          <a:endParaRPr lang="ru-RU"/>
        </a:p>
      </dgm:t>
    </dgm:pt>
    <dgm:pt modelId="{9694C2B8-A5D9-42EF-91FD-9E6DBD7799CF}" type="pres">
      <dgm:prSet presAssocID="{B7431BA4-5558-409C-BC9E-2EC8890C003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E0CA7C-C690-4255-B8A7-AE22229BBBDA}" type="pres">
      <dgm:prSet presAssocID="{0F9105F7-9948-431C-ADE2-1CBBF8AABDCE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252DDA-E06B-4CF8-B1C1-371A87CE4040}" type="pres">
      <dgm:prSet presAssocID="{E5DC576B-8C60-42F0-88FB-1B9BE292EBFA}" presName="sibTrans" presStyleLbl="sibTrans1D1" presStyleIdx="0" presStyleCnt="5"/>
      <dgm:spPr/>
      <dgm:t>
        <a:bodyPr/>
        <a:lstStyle/>
        <a:p>
          <a:endParaRPr lang="ru-RU"/>
        </a:p>
      </dgm:t>
    </dgm:pt>
    <dgm:pt modelId="{C7BAEDAE-9F3A-45EC-A5C1-83EC01817848}" type="pres">
      <dgm:prSet presAssocID="{E5DC576B-8C60-42F0-88FB-1B9BE292EBFA}" presName="connectorText" presStyleLbl="sibTrans1D1" presStyleIdx="0" presStyleCnt="5"/>
      <dgm:spPr/>
      <dgm:t>
        <a:bodyPr/>
        <a:lstStyle/>
        <a:p>
          <a:endParaRPr lang="ru-RU"/>
        </a:p>
      </dgm:t>
    </dgm:pt>
    <dgm:pt modelId="{074FF6F9-0DE7-4822-99F6-C6C58BECC0D2}" type="pres">
      <dgm:prSet presAssocID="{8DA84D12-DE3D-4202-BD4E-7746C7E53B6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E460DA-A1EB-41E7-8450-803329FD433E}" type="pres">
      <dgm:prSet presAssocID="{D85C2BC5-231D-4133-813A-3F73A1E8170A}" presName="sibTrans" presStyleLbl="sibTrans1D1" presStyleIdx="1" presStyleCnt="5"/>
      <dgm:spPr/>
      <dgm:t>
        <a:bodyPr/>
        <a:lstStyle/>
        <a:p>
          <a:endParaRPr lang="ru-RU"/>
        </a:p>
      </dgm:t>
    </dgm:pt>
    <dgm:pt modelId="{9D7D3CD7-BA78-40F9-AE63-0177C2BDD3D1}" type="pres">
      <dgm:prSet presAssocID="{D85C2BC5-231D-4133-813A-3F73A1E8170A}" presName="connectorText" presStyleLbl="sibTrans1D1" presStyleIdx="1" presStyleCnt="5"/>
      <dgm:spPr/>
      <dgm:t>
        <a:bodyPr/>
        <a:lstStyle/>
        <a:p>
          <a:endParaRPr lang="ru-RU"/>
        </a:p>
      </dgm:t>
    </dgm:pt>
    <dgm:pt modelId="{64A68FB8-2AB9-46D4-88D4-2A560DD78478}" type="pres">
      <dgm:prSet presAssocID="{E84A42F2-03DE-4425-BC1B-7C3FC32AAC5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544CD3-C63D-4CAE-A573-A5AF9F8B4A21}" type="pres">
      <dgm:prSet presAssocID="{980FC433-73B4-4BEB-B6CF-74383E9FDDF0}" presName="sibTrans" presStyleLbl="sibTrans1D1" presStyleIdx="2" presStyleCnt="5"/>
      <dgm:spPr/>
      <dgm:t>
        <a:bodyPr/>
        <a:lstStyle/>
        <a:p>
          <a:endParaRPr lang="ru-RU"/>
        </a:p>
      </dgm:t>
    </dgm:pt>
    <dgm:pt modelId="{F87D7702-6732-4EF5-95C2-092B5A9FFEE9}" type="pres">
      <dgm:prSet presAssocID="{980FC433-73B4-4BEB-B6CF-74383E9FDDF0}" presName="connectorText" presStyleLbl="sibTrans1D1" presStyleIdx="2" presStyleCnt="5"/>
      <dgm:spPr/>
      <dgm:t>
        <a:bodyPr/>
        <a:lstStyle/>
        <a:p>
          <a:endParaRPr lang="ru-RU"/>
        </a:p>
      </dgm:t>
    </dgm:pt>
    <dgm:pt modelId="{97BCA662-4BD3-422B-8906-45C9B4C97D86}" type="pres">
      <dgm:prSet presAssocID="{D70B7F59-3C84-440A-9E1F-E5B09705DBE0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8948E3-5095-4FDC-882F-F1AF5F044C21}" type="pres">
      <dgm:prSet presAssocID="{A11630B9-F157-4BFC-9602-6D2EBC0B9EB8}" presName="sibTrans" presStyleLbl="sibTrans1D1" presStyleIdx="3" presStyleCnt="5"/>
      <dgm:spPr/>
      <dgm:t>
        <a:bodyPr/>
        <a:lstStyle/>
        <a:p>
          <a:endParaRPr lang="ru-RU"/>
        </a:p>
      </dgm:t>
    </dgm:pt>
    <dgm:pt modelId="{5D7680F2-C0EF-4087-9CD8-CD14E494C424}" type="pres">
      <dgm:prSet presAssocID="{A11630B9-F157-4BFC-9602-6D2EBC0B9EB8}" presName="connectorText" presStyleLbl="sibTrans1D1" presStyleIdx="3" presStyleCnt="5"/>
      <dgm:spPr/>
      <dgm:t>
        <a:bodyPr/>
        <a:lstStyle/>
        <a:p>
          <a:endParaRPr lang="ru-RU"/>
        </a:p>
      </dgm:t>
    </dgm:pt>
    <dgm:pt modelId="{61A12DE3-1B83-45EC-858A-263867DB01B8}" type="pres">
      <dgm:prSet presAssocID="{C5FE0A3C-F094-437D-A916-6C4ACBA1CADB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51AF98-9DE4-49EF-89B0-1B5C52EF90A8}" type="pres">
      <dgm:prSet presAssocID="{D060FAE8-86E9-42F2-A073-C8166B9A44BE}" presName="sibTrans" presStyleLbl="sibTrans1D1" presStyleIdx="4" presStyleCnt="5"/>
      <dgm:spPr/>
      <dgm:t>
        <a:bodyPr/>
        <a:lstStyle/>
        <a:p>
          <a:endParaRPr lang="ru-RU"/>
        </a:p>
      </dgm:t>
    </dgm:pt>
    <dgm:pt modelId="{B465E5CD-792F-460B-A6B7-108F1F3865F2}" type="pres">
      <dgm:prSet presAssocID="{D060FAE8-86E9-42F2-A073-C8166B9A44BE}" presName="connectorText" presStyleLbl="sibTrans1D1" presStyleIdx="4" presStyleCnt="5"/>
      <dgm:spPr/>
      <dgm:t>
        <a:bodyPr/>
        <a:lstStyle/>
        <a:p>
          <a:endParaRPr lang="ru-RU"/>
        </a:p>
      </dgm:t>
    </dgm:pt>
    <dgm:pt modelId="{FA8AA5A1-BACC-44D9-BDCF-8372E0D3608F}" type="pres">
      <dgm:prSet presAssocID="{F3CB57A2-1EA4-4DE0-BBB6-B93AB4EFE36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B17C6D-78B1-4286-B4F9-447782C81039}" srcId="{B7431BA4-5558-409C-BC9E-2EC8890C0039}" destId="{C5FE0A3C-F094-437D-A916-6C4ACBA1CADB}" srcOrd="4" destOrd="0" parTransId="{A891CE3D-A242-4172-856E-542089B55B5E}" sibTransId="{D060FAE8-86E9-42F2-A073-C8166B9A44BE}"/>
    <dgm:cxn modelId="{B7F7AE49-C20E-496D-A00B-6D2439AB0ACD}" type="presOf" srcId="{C5FE0A3C-F094-437D-A916-6C4ACBA1CADB}" destId="{61A12DE3-1B83-45EC-858A-263867DB01B8}" srcOrd="0" destOrd="0" presId="urn:microsoft.com/office/officeart/2005/8/layout/bProcess3"/>
    <dgm:cxn modelId="{87BF256B-6737-4275-AC3A-21295583223C}" type="presOf" srcId="{A11630B9-F157-4BFC-9602-6D2EBC0B9EB8}" destId="{5D7680F2-C0EF-4087-9CD8-CD14E494C424}" srcOrd="1" destOrd="0" presId="urn:microsoft.com/office/officeart/2005/8/layout/bProcess3"/>
    <dgm:cxn modelId="{395A9393-39FE-4168-8D35-50A8DB0DDC83}" type="presOf" srcId="{980FC433-73B4-4BEB-B6CF-74383E9FDDF0}" destId="{26544CD3-C63D-4CAE-A573-A5AF9F8B4A21}" srcOrd="0" destOrd="0" presId="urn:microsoft.com/office/officeart/2005/8/layout/bProcess3"/>
    <dgm:cxn modelId="{902F3B2A-69C0-4EF4-8EAB-E96889EEF8FC}" type="presOf" srcId="{D70B7F59-3C84-440A-9E1F-E5B09705DBE0}" destId="{97BCA662-4BD3-422B-8906-45C9B4C97D86}" srcOrd="0" destOrd="0" presId="urn:microsoft.com/office/officeart/2005/8/layout/bProcess3"/>
    <dgm:cxn modelId="{B222A8C9-2142-4AE7-BAFF-45A63CC3DFCE}" srcId="{B7431BA4-5558-409C-BC9E-2EC8890C0039}" destId="{E84A42F2-03DE-4425-BC1B-7C3FC32AAC50}" srcOrd="2" destOrd="0" parTransId="{FC31FEF6-5565-4122-B1EB-BABD21DF666B}" sibTransId="{980FC433-73B4-4BEB-B6CF-74383E9FDDF0}"/>
    <dgm:cxn modelId="{A6918D14-8F8D-4571-91DE-89EEFABE4C4C}" type="presOf" srcId="{E5DC576B-8C60-42F0-88FB-1B9BE292EBFA}" destId="{C7BAEDAE-9F3A-45EC-A5C1-83EC01817848}" srcOrd="1" destOrd="0" presId="urn:microsoft.com/office/officeart/2005/8/layout/bProcess3"/>
    <dgm:cxn modelId="{4D584E96-0778-4729-BAC1-7E3E37F77A87}" type="presOf" srcId="{D85C2BC5-231D-4133-813A-3F73A1E8170A}" destId="{9D7D3CD7-BA78-40F9-AE63-0177C2BDD3D1}" srcOrd="1" destOrd="0" presId="urn:microsoft.com/office/officeart/2005/8/layout/bProcess3"/>
    <dgm:cxn modelId="{54BC646D-1B6F-4AB7-A056-835B7153D23C}" type="presOf" srcId="{E5DC576B-8C60-42F0-88FB-1B9BE292EBFA}" destId="{A0252DDA-E06B-4CF8-B1C1-371A87CE4040}" srcOrd="0" destOrd="0" presId="urn:microsoft.com/office/officeart/2005/8/layout/bProcess3"/>
    <dgm:cxn modelId="{3E749C09-B61C-4E37-B185-0C2BD180B616}" type="presOf" srcId="{E84A42F2-03DE-4425-BC1B-7C3FC32AAC50}" destId="{64A68FB8-2AB9-46D4-88D4-2A560DD78478}" srcOrd="0" destOrd="0" presId="urn:microsoft.com/office/officeart/2005/8/layout/bProcess3"/>
    <dgm:cxn modelId="{AC486DFB-8821-4185-81AF-625B2EAD22CD}" type="presOf" srcId="{0F9105F7-9948-431C-ADE2-1CBBF8AABDCE}" destId="{00E0CA7C-C690-4255-B8A7-AE22229BBBDA}" srcOrd="0" destOrd="0" presId="urn:microsoft.com/office/officeart/2005/8/layout/bProcess3"/>
    <dgm:cxn modelId="{C656E519-F87D-4749-A759-1EB82ED7666A}" type="presOf" srcId="{8DA84D12-DE3D-4202-BD4E-7746C7E53B66}" destId="{074FF6F9-0DE7-4822-99F6-C6C58BECC0D2}" srcOrd="0" destOrd="0" presId="urn:microsoft.com/office/officeart/2005/8/layout/bProcess3"/>
    <dgm:cxn modelId="{0D7DCBA5-BAF2-4AE5-837B-C3D3DDF54C6D}" type="presOf" srcId="{F3CB57A2-1EA4-4DE0-BBB6-B93AB4EFE367}" destId="{FA8AA5A1-BACC-44D9-BDCF-8372E0D3608F}" srcOrd="0" destOrd="0" presId="urn:microsoft.com/office/officeart/2005/8/layout/bProcess3"/>
    <dgm:cxn modelId="{72318FEF-93EB-4979-B293-E660A0318455}" type="presOf" srcId="{B7431BA4-5558-409C-BC9E-2EC8890C0039}" destId="{9694C2B8-A5D9-42EF-91FD-9E6DBD7799CF}" srcOrd="0" destOrd="0" presId="urn:microsoft.com/office/officeart/2005/8/layout/bProcess3"/>
    <dgm:cxn modelId="{C013D635-9E6A-479F-A0FA-B26983F18730}" type="presOf" srcId="{A11630B9-F157-4BFC-9602-6D2EBC0B9EB8}" destId="{068948E3-5095-4FDC-882F-F1AF5F044C21}" srcOrd="0" destOrd="0" presId="urn:microsoft.com/office/officeart/2005/8/layout/bProcess3"/>
    <dgm:cxn modelId="{43F75779-A73A-4570-90AF-731BF4DCF642}" type="presOf" srcId="{D060FAE8-86E9-42F2-A073-C8166B9A44BE}" destId="{8451AF98-9DE4-49EF-89B0-1B5C52EF90A8}" srcOrd="0" destOrd="0" presId="urn:microsoft.com/office/officeart/2005/8/layout/bProcess3"/>
    <dgm:cxn modelId="{39D36DD9-2D11-486F-A622-3AAB4C3D2FA8}" srcId="{B7431BA4-5558-409C-BC9E-2EC8890C0039}" destId="{8DA84D12-DE3D-4202-BD4E-7746C7E53B66}" srcOrd="1" destOrd="0" parTransId="{4470D42D-9121-4AB4-AD0C-B9D267AB44DB}" sibTransId="{D85C2BC5-231D-4133-813A-3F73A1E8170A}"/>
    <dgm:cxn modelId="{12E10EE4-049D-4DAB-92BB-3F64AA302A08}" srcId="{B7431BA4-5558-409C-BC9E-2EC8890C0039}" destId="{F3CB57A2-1EA4-4DE0-BBB6-B93AB4EFE367}" srcOrd="5" destOrd="0" parTransId="{9F293EDC-9640-4390-B76F-B209A064E32E}" sibTransId="{9FF470DF-CADF-48D4-8000-F860DCC001E8}"/>
    <dgm:cxn modelId="{A857329E-726C-4650-95B9-27004702DEC3}" srcId="{B7431BA4-5558-409C-BC9E-2EC8890C0039}" destId="{0F9105F7-9948-431C-ADE2-1CBBF8AABDCE}" srcOrd="0" destOrd="0" parTransId="{6BC66856-C588-4E50-A556-7ED3C79B1874}" sibTransId="{E5DC576B-8C60-42F0-88FB-1B9BE292EBFA}"/>
    <dgm:cxn modelId="{A5E6FC53-4905-475A-8FAB-079584468F32}" type="presOf" srcId="{980FC433-73B4-4BEB-B6CF-74383E9FDDF0}" destId="{F87D7702-6732-4EF5-95C2-092B5A9FFEE9}" srcOrd="1" destOrd="0" presId="urn:microsoft.com/office/officeart/2005/8/layout/bProcess3"/>
    <dgm:cxn modelId="{B28F927E-CD85-4601-B58C-DBD218D5985A}" type="presOf" srcId="{D85C2BC5-231D-4133-813A-3F73A1E8170A}" destId="{58E460DA-A1EB-41E7-8450-803329FD433E}" srcOrd="0" destOrd="0" presId="urn:microsoft.com/office/officeart/2005/8/layout/bProcess3"/>
    <dgm:cxn modelId="{BAFF5D1D-CE88-4E09-A94F-192B6838DF35}" type="presOf" srcId="{D060FAE8-86E9-42F2-A073-C8166B9A44BE}" destId="{B465E5CD-792F-460B-A6B7-108F1F3865F2}" srcOrd="1" destOrd="0" presId="urn:microsoft.com/office/officeart/2005/8/layout/bProcess3"/>
    <dgm:cxn modelId="{19C6A792-E0C9-4A2C-8A3F-037D6AA30CED}" srcId="{B7431BA4-5558-409C-BC9E-2EC8890C0039}" destId="{D70B7F59-3C84-440A-9E1F-E5B09705DBE0}" srcOrd="3" destOrd="0" parTransId="{8D5603A5-82F5-4D77-9458-876722907FE1}" sibTransId="{A11630B9-F157-4BFC-9602-6D2EBC0B9EB8}"/>
    <dgm:cxn modelId="{4A3F53CF-FA4E-4E0B-A599-1552F8002CA4}" type="presParOf" srcId="{9694C2B8-A5D9-42EF-91FD-9E6DBD7799CF}" destId="{00E0CA7C-C690-4255-B8A7-AE22229BBBDA}" srcOrd="0" destOrd="0" presId="urn:microsoft.com/office/officeart/2005/8/layout/bProcess3"/>
    <dgm:cxn modelId="{66B9E8D3-D773-42D3-B69B-63D5CB714FCB}" type="presParOf" srcId="{9694C2B8-A5D9-42EF-91FD-9E6DBD7799CF}" destId="{A0252DDA-E06B-4CF8-B1C1-371A87CE4040}" srcOrd="1" destOrd="0" presId="urn:microsoft.com/office/officeart/2005/8/layout/bProcess3"/>
    <dgm:cxn modelId="{4EDDA8B1-4A2B-4643-BA2B-1BE22793193E}" type="presParOf" srcId="{A0252DDA-E06B-4CF8-B1C1-371A87CE4040}" destId="{C7BAEDAE-9F3A-45EC-A5C1-83EC01817848}" srcOrd="0" destOrd="0" presId="urn:microsoft.com/office/officeart/2005/8/layout/bProcess3"/>
    <dgm:cxn modelId="{44A84B5E-1E53-4940-8792-13B310804A6D}" type="presParOf" srcId="{9694C2B8-A5D9-42EF-91FD-9E6DBD7799CF}" destId="{074FF6F9-0DE7-4822-99F6-C6C58BECC0D2}" srcOrd="2" destOrd="0" presId="urn:microsoft.com/office/officeart/2005/8/layout/bProcess3"/>
    <dgm:cxn modelId="{F09CCCE3-0BBA-4898-9C89-DB3F91F8F02D}" type="presParOf" srcId="{9694C2B8-A5D9-42EF-91FD-9E6DBD7799CF}" destId="{58E460DA-A1EB-41E7-8450-803329FD433E}" srcOrd="3" destOrd="0" presId="urn:microsoft.com/office/officeart/2005/8/layout/bProcess3"/>
    <dgm:cxn modelId="{13A67375-E5E6-467D-9E51-18E432D72F36}" type="presParOf" srcId="{58E460DA-A1EB-41E7-8450-803329FD433E}" destId="{9D7D3CD7-BA78-40F9-AE63-0177C2BDD3D1}" srcOrd="0" destOrd="0" presId="urn:microsoft.com/office/officeart/2005/8/layout/bProcess3"/>
    <dgm:cxn modelId="{B728BDDF-69A1-449A-B60C-88014D5E24A6}" type="presParOf" srcId="{9694C2B8-A5D9-42EF-91FD-9E6DBD7799CF}" destId="{64A68FB8-2AB9-46D4-88D4-2A560DD78478}" srcOrd="4" destOrd="0" presId="urn:microsoft.com/office/officeart/2005/8/layout/bProcess3"/>
    <dgm:cxn modelId="{8F6D85C6-B21F-4A78-9E13-90F6FE139057}" type="presParOf" srcId="{9694C2B8-A5D9-42EF-91FD-9E6DBD7799CF}" destId="{26544CD3-C63D-4CAE-A573-A5AF9F8B4A21}" srcOrd="5" destOrd="0" presId="urn:microsoft.com/office/officeart/2005/8/layout/bProcess3"/>
    <dgm:cxn modelId="{752D27FF-A545-45D7-AE22-3AA656EDCB96}" type="presParOf" srcId="{26544CD3-C63D-4CAE-A573-A5AF9F8B4A21}" destId="{F87D7702-6732-4EF5-95C2-092B5A9FFEE9}" srcOrd="0" destOrd="0" presId="urn:microsoft.com/office/officeart/2005/8/layout/bProcess3"/>
    <dgm:cxn modelId="{C9D56EA9-EC41-4D25-ADA2-7102FEA76A6A}" type="presParOf" srcId="{9694C2B8-A5D9-42EF-91FD-9E6DBD7799CF}" destId="{97BCA662-4BD3-422B-8906-45C9B4C97D86}" srcOrd="6" destOrd="0" presId="urn:microsoft.com/office/officeart/2005/8/layout/bProcess3"/>
    <dgm:cxn modelId="{747DDBC6-971B-423E-9F8D-116D94EB7B83}" type="presParOf" srcId="{9694C2B8-A5D9-42EF-91FD-9E6DBD7799CF}" destId="{068948E3-5095-4FDC-882F-F1AF5F044C21}" srcOrd="7" destOrd="0" presId="urn:microsoft.com/office/officeart/2005/8/layout/bProcess3"/>
    <dgm:cxn modelId="{9E8A3EAC-AA1F-48A9-A3EC-2E89E6B0071A}" type="presParOf" srcId="{068948E3-5095-4FDC-882F-F1AF5F044C21}" destId="{5D7680F2-C0EF-4087-9CD8-CD14E494C424}" srcOrd="0" destOrd="0" presId="urn:microsoft.com/office/officeart/2005/8/layout/bProcess3"/>
    <dgm:cxn modelId="{2484A506-96F6-4F15-A3F2-752EF525DE59}" type="presParOf" srcId="{9694C2B8-A5D9-42EF-91FD-9E6DBD7799CF}" destId="{61A12DE3-1B83-45EC-858A-263867DB01B8}" srcOrd="8" destOrd="0" presId="urn:microsoft.com/office/officeart/2005/8/layout/bProcess3"/>
    <dgm:cxn modelId="{51943FFF-9C4C-440B-BA1C-997157BE40EC}" type="presParOf" srcId="{9694C2B8-A5D9-42EF-91FD-9E6DBD7799CF}" destId="{8451AF98-9DE4-49EF-89B0-1B5C52EF90A8}" srcOrd="9" destOrd="0" presId="urn:microsoft.com/office/officeart/2005/8/layout/bProcess3"/>
    <dgm:cxn modelId="{204D88B8-5933-441D-AA2A-4AE5C477657F}" type="presParOf" srcId="{8451AF98-9DE4-49EF-89B0-1B5C52EF90A8}" destId="{B465E5CD-792F-460B-A6B7-108F1F3865F2}" srcOrd="0" destOrd="0" presId="urn:microsoft.com/office/officeart/2005/8/layout/bProcess3"/>
    <dgm:cxn modelId="{9A9C62CB-AE49-40EE-8824-8B56ACE801A5}" type="presParOf" srcId="{9694C2B8-A5D9-42EF-91FD-9E6DBD7799CF}" destId="{FA8AA5A1-BACC-44D9-BDCF-8372E0D3608F}" srcOrd="1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DE635C2-F7B0-4E03-AC4F-835962026872}" type="doc">
      <dgm:prSet loTypeId="urn:microsoft.com/office/officeart/2005/8/layout/default#5" loCatId="list" qsTypeId="urn:microsoft.com/office/officeart/2005/8/quickstyle/simple1" qsCatId="simple" csTypeId="urn:microsoft.com/office/officeart/2005/8/colors/colorful1#9" csCatId="colorful" phldr="1"/>
      <dgm:spPr/>
      <dgm:t>
        <a:bodyPr/>
        <a:lstStyle/>
        <a:p>
          <a:endParaRPr lang="ru-RU"/>
        </a:p>
      </dgm:t>
    </dgm:pt>
    <dgm:pt modelId="{100367DD-48FE-4C82-BD6F-BE6C151A9B2C}">
      <dgm:prSet phldrT="[Текст]"/>
      <dgm:spPr/>
      <dgm:t>
        <a:bodyPr/>
        <a:lstStyle/>
        <a:p>
          <a:r>
            <a:rPr lang="ru-RU" dirty="0"/>
            <a:t>Реализовали новую форму для внеурочной деятельности – медиагруппу </a:t>
          </a:r>
        </a:p>
      </dgm:t>
    </dgm:pt>
    <dgm:pt modelId="{EFF9A97F-F034-419D-B287-3D3ED9D17C55}" type="parTrans" cxnId="{2BC48584-03C2-40BC-883E-C7EC9D44BC61}">
      <dgm:prSet/>
      <dgm:spPr/>
      <dgm:t>
        <a:bodyPr/>
        <a:lstStyle/>
        <a:p>
          <a:endParaRPr lang="ru-RU"/>
        </a:p>
      </dgm:t>
    </dgm:pt>
    <dgm:pt modelId="{48FEC8C8-E572-4CAF-BF9F-E5E63BE2A83D}" type="sibTrans" cxnId="{2BC48584-03C2-40BC-883E-C7EC9D44BC61}">
      <dgm:prSet/>
      <dgm:spPr/>
      <dgm:t>
        <a:bodyPr/>
        <a:lstStyle/>
        <a:p>
          <a:endParaRPr lang="ru-RU"/>
        </a:p>
      </dgm:t>
    </dgm:pt>
    <dgm:pt modelId="{7CF58F4F-9ED2-417B-B831-B172459A2579}">
      <dgm:prSet phldrT="[Текст]"/>
      <dgm:spPr/>
      <dgm:t>
        <a:bodyPr/>
        <a:lstStyle/>
        <a:p>
          <a:r>
            <a:rPr lang="ru-RU" dirty="0"/>
            <a:t>Повысили качество образовательных результатов по русскому языку </a:t>
          </a:r>
          <a:r>
            <a:rPr lang="en-US" dirty="0"/>
            <a:t/>
          </a:r>
          <a:br>
            <a:rPr lang="en-US" dirty="0"/>
          </a:br>
          <a:r>
            <a:rPr lang="ru-RU" dirty="0"/>
            <a:t>и информатике</a:t>
          </a:r>
        </a:p>
      </dgm:t>
    </dgm:pt>
    <dgm:pt modelId="{3B277E44-D2FC-46DF-AF7E-504514739300}" type="parTrans" cxnId="{5E33AC4F-7904-429E-9D24-9B8F55557F8D}">
      <dgm:prSet/>
      <dgm:spPr/>
    </dgm:pt>
    <dgm:pt modelId="{9DECD129-53E3-47B9-BD17-2C68B1938EB8}" type="sibTrans" cxnId="{5E33AC4F-7904-429E-9D24-9B8F55557F8D}">
      <dgm:prSet/>
      <dgm:spPr/>
    </dgm:pt>
    <dgm:pt modelId="{EB3EA348-3444-4115-9D0B-88DACC708719}">
      <dgm:prSet phldrT="[Текст]"/>
      <dgm:spPr/>
      <dgm:t>
        <a:bodyPr/>
        <a:lstStyle/>
        <a:p>
          <a:r>
            <a:rPr lang="ru-RU" dirty="0"/>
            <a:t>Развили партнерские отношения </a:t>
          </a:r>
          <a:r>
            <a:rPr lang="en-US" dirty="0"/>
            <a:t/>
          </a:r>
          <a:br>
            <a:rPr lang="en-US" dirty="0"/>
          </a:br>
          <a:r>
            <a:rPr lang="ru-RU" dirty="0"/>
            <a:t>с районными СМИ  </a:t>
          </a:r>
        </a:p>
      </dgm:t>
    </dgm:pt>
    <dgm:pt modelId="{F656FDDD-AA16-42AE-93EF-9FE44427DC84}" type="parTrans" cxnId="{5E5B0D07-C81A-4D69-9E77-26FB57ADC7DC}">
      <dgm:prSet/>
      <dgm:spPr/>
    </dgm:pt>
    <dgm:pt modelId="{480CB8E3-04A5-497B-BE42-9E93C9811DA8}" type="sibTrans" cxnId="{5E5B0D07-C81A-4D69-9E77-26FB57ADC7DC}">
      <dgm:prSet/>
      <dgm:spPr/>
    </dgm:pt>
    <dgm:pt modelId="{C7DA39F2-1ED1-4380-B4EE-8A1D64AE9015}">
      <dgm:prSet phldrT="[Текст]"/>
      <dgm:spPr/>
      <dgm:t>
        <a:bodyPr/>
        <a:lstStyle/>
        <a:p>
          <a:r>
            <a:rPr lang="ru-RU" dirty="0"/>
            <a:t>Внедрили творческие проекты – газету, блог </a:t>
          </a:r>
        </a:p>
      </dgm:t>
    </dgm:pt>
    <dgm:pt modelId="{02A4FA2D-55EB-4E38-975F-2FAA02F3FC37}" type="parTrans" cxnId="{1F609F9E-2916-4EB1-95EB-9FF13F38A4E9}">
      <dgm:prSet/>
      <dgm:spPr/>
    </dgm:pt>
    <dgm:pt modelId="{D3B0ED4D-EE9B-45E1-8539-65AFC975F39F}" type="sibTrans" cxnId="{1F609F9E-2916-4EB1-95EB-9FF13F38A4E9}">
      <dgm:prSet/>
      <dgm:spPr/>
    </dgm:pt>
    <dgm:pt modelId="{18F103B6-2DCB-4A74-B517-CC313B837825}" type="pres">
      <dgm:prSet presAssocID="{6DE635C2-F7B0-4E03-AC4F-83596202687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DE6F75-13C6-46F4-87D8-C15B947CE3EA}" type="pres">
      <dgm:prSet presAssocID="{100367DD-48FE-4C82-BD6F-BE6C151A9B2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A70541-2737-4388-A091-0E0F4AEE0CB0}" type="pres">
      <dgm:prSet presAssocID="{48FEC8C8-E572-4CAF-BF9F-E5E63BE2A83D}" presName="sibTrans" presStyleCnt="0"/>
      <dgm:spPr/>
    </dgm:pt>
    <dgm:pt modelId="{39606ACB-CF09-48C4-9955-22B15CCF3E7E}" type="pres">
      <dgm:prSet presAssocID="{C7DA39F2-1ED1-4380-B4EE-8A1D64AE901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A26D72-FED4-4D31-A8A8-927DB4755C83}" type="pres">
      <dgm:prSet presAssocID="{D3B0ED4D-EE9B-45E1-8539-65AFC975F39F}" presName="sibTrans" presStyleCnt="0"/>
      <dgm:spPr/>
    </dgm:pt>
    <dgm:pt modelId="{3BEA80EF-9D0A-4162-B4BF-21E1B275FAF5}" type="pres">
      <dgm:prSet presAssocID="{EB3EA348-3444-4115-9D0B-88DACC70871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3A1D2F-8360-4EB0-AF34-FFC5D308792C}" type="pres">
      <dgm:prSet presAssocID="{480CB8E3-04A5-497B-BE42-9E93C9811DA8}" presName="sibTrans" presStyleCnt="0"/>
      <dgm:spPr/>
    </dgm:pt>
    <dgm:pt modelId="{3597D6CF-9464-4FFF-BC0B-4E58A3BE766E}" type="pres">
      <dgm:prSet presAssocID="{7CF58F4F-9ED2-417B-B831-B172459A257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7149C2-B151-485A-9D4D-7BE7FD76C79B}" type="presOf" srcId="{EB3EA348-3444-4115-9D0B-88DACC708719}" destId="{3BEA80EF-9D0A-4162-B4BF-21E1B275FAF5}" srcOrd="0" destOrd="0" presId="urn:microsoft.com/office/officeart/2005/8/layout/default#5"/>
    <dgm:cxn modelId="{5E33AC4F-7904-429E-9D24-9B8F55557F8D}" srcId="{6DE635C2-F7B0-4E03-AC4F-835962026872}" destId="{7CF58F4F-9ED2-417B-B831-B172459A2579}" srcOrd="3" destOrd="0" parTransId="{3B277E44-D2FC-46DF-AF7E-504514739300}" sibTransId="{9DECD129-53E3-47B9-BD17-2C68B1938EB8}"/>
    <dgm:cxn modelId="{2BC48584-03C2-40BC-883E-C7EC9D44BC61}" srcId="{6DE635C2-F7B0-4E03-AC4F-835962026872}" destId="{100367DD-48FE-4C82-BD6F-BE6C151A9B2C}" srcOrd="0" destOrd="0" parTransId="{EFF9A97F-F034-419D-B287-3D3ED9D17C55}" sibTransId="{48FEC8C8-E572-4CAF-BF9F-E5E63BE2A83D}"/>
    <dgm:cxn modelId="{CF799F34-3D75-4EEB-BB2D-E30B6AFD5861}" type="presOf" srcId="{C7DA39F2-1ED1-4380-B4EE-8A1D64AE9015}" destId="{39606ACB-CF09-48C4-9955-22B15CCF3E7E}" srcOrd="0" destOrd="0" presId="urn:microsoft.com/office/officeart/2005/8/layout/default#5"/>
    <dgm:cxn modelId="{F483AEE6-A47E-49FA-81C9-0D12D836E2B3}" type="presOf" srcId="{6DE635C2-F7B0-4E03-AC4F-835962026872}" destId="{18F103B6-2DCB-4A74-B517-CC313B837825}" srcOrd="0" destOrd="0" presId="urn:microsoft.com/office/officeart/2005/8/layout/default#5"/>
    <dgm:cxn modelId="{1F609F9E-2916-4EB1-95EB-9FF13F38A4E9}" srcId="{6DE635C2-F7B0-4E03-AC4F-835962026872}" destId="{C7DA39F2-1ED1-4380-B4EE-8A1D64AE9015}" srcOrd="1" destOrd="0" parTransId="{02A4FA2D-55EB-4E38-975F-2FAA02F3FC37}" sibTransId="{D3B0ED4D-EE9B-45E1-8539-65AFC975F39F}"/>
    <dgm:cxn modelId="{DA7DDB4B-B26B-4458-AB83-BA9C51D859E6}" type="presOf" srcId="{100367DD-48FE-4C82-BD6F-BE6C151A9B2C}" destId="{CEDE6F75-13C6-46F4-87D8-C15B947CE3EA}" srcOrd="0" destOrd="0" presId="urn:microsoft.com/office/officeart/2005/8/layout/default#5"/>
    <dgm:cxn modelId="{73476768-E712-482A-9A79-1F44BF94AA91}" type="presOf" srcId="{7CF58F4F-9ED2-417B-B831-B172459A2579}" destId="{3597D6CF-9464-4FFF-BC0B-4E58A3BE766E}" srcOrd="0" destOrd="0" presId="urn:microsoft.com/office/officeart/2005/8/layout/default#5"/>
    <dgm:cxn modelId="{5E5B0D07-C81A-4D69-9E77-26FB57ADC7DC}" srcId="{6DE635C2-F7B0-4E03-AC4F-835962026872}" destId="{EB3EA348-3444-4115-9D0B-88DACC708719}" srcOrd="2" destOrd="0" parTransId="{F656FDDD-AA16-42AE-93EF-9FE44427DC84}" sibTransId="{480CB8E3-04A5-497B-BE42-9E93C9811DA8}"/>
    <dgm:cxn modelId="{4DC5E927-6BBF-486D-8CEB-3CC760CFBB2A}" type="presParOf" srcId="{18F103B6-2DCB-4A74-B517-CC313B837825}" destId="{CEDE6F75-13C6-46F4-87D8-C15B947CE3EA}" srcOrd="0" destOrd="0" presId="urn:microsoft.com/office/officeart/2005/8/layout/default#5"/>
    <dgm:cxn modelId="{D6538FA4-41B4-415D-8DB2-0B85695CC170}" type="presParOf" srcId="{18F103B6-2DCB-4A74-B517-CC313B837825}" destId="{B2A70541-2737-4388-A091-0E0F4AEE0CB0}" srcOrd="1" destOrd="0" presId="urn:microsoft.com/office/officeart/2005/8/layout/default#5"/>
    <dgm:cxn modelId="{CAC6922A-413E-4B16-8EAE-F8CA3A249B3B}" type="presParOf" srcId="{18F103B6-2DCB-4A74-B517-CC313B837825}" destId="{39606ACB-CF09-48C4-9955-22B15CCF3E7E}" srcOrd="2" destOrd="0" presId="urn:microsoft.com/office/officeart/2005/8/layout/default#5"/>
    <dgm:cxn modelId="{98482533-3086-4CAA-BA2D-CD048A7F53C4}" type="presParOf" srcId="{18F103B6-2DCB-4A74-B517-CC313B837825}" destId="{09A26D72-FED4-4D31-A8A8-927DB4755C83}" srcOrd="3" destOrd="0" presId="urn:microsoft.com/office/officeart/2005/8/layout/default#5"/>
    <dgm:cxn modelId="{8A56AE01-EC7E-42DC-80F4-B18C4B1D5755}" type="presParOf" srcId="{18F103B6-2DCB-4A74-B517-CC313B837825}" destId="{3BEA80EF-9D0A-4162-B4BF-21E1B275FAF5}" srcOrd="4" destOrd="0" presId="urn:microsoft.com/office/officeart/2005/8/layout/default#5"/>
    <dgm:cxn modelId="{6C8D2B9B-2B5C-4003-8B53-517A57BB7711}" type="presParOf" srcId="{18F103B6-2DCB-4A74-B517-CC313B837825}" destId="{7B3A1D2F-8360-4EB0-AF34-FFC5D308792C}" srcOrd="5" destOrd="0" presId="urn:microsoft.com/office/officeart/2005/8/layout/default#5"/>
    <dgm:cxn modelId="{CD0FC999-2531-408E-907B-FBFE8965299B}" type="presParOf" srcId="{18F103B6-2DCB-4A74-B517-CC313B837825}" destId="{3597D6CF-9464-4FFF-BC0B-4E58A3BE766E}" srcOrd="6" destOrd="0" presId="urn:microsoft.com/office/officeart/2005/8/layout/default#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510CD5A-C324-4385-80FD-97C632CF7DC2}" type="doc">
      <dgm:prSet loTypeId="urn:microsoft.com/office/officeart/2005/8/layout/vList2" loCatId="list" qsTypeId="urn:microsoft.com/office/officeart/2005/8/quickstyle/simple4" qsCatId="simple" csTypeId="urn:microsoft.com/office/officeart/2005/8/colors/colorful1#10" csCatId="colorful" phldr="1"/>
      <dgm:spPr/>
      <dgm:t>
        <a:bodyPr/>
        <a:lstStyle/>
        <a:p>
          <a:endParaRPr lang="ru-RU"/>
        </a:p>
      </dgm:t>
    </dgm:pt>
    <dgm:pt modelId="{5910C6CA-7E27-4EFA-955A-6C1F5D5344F0}">
      <dgm:prSet phldrT="[Текст]"/>
      <dgm:spPr/>
      <dgm:t>
        <a:bodyPr/>
        <a:lstStyle/>
        <a:p>
          <a:r>
            <a:rPr lang="ru-RU" dirty="0"/>
            <a:t>Создать газету «Переменка» для учащихся начальной школы </a:t>
          </a:r>
        </a:p>
      </dgm:t>
    </dgm:pt>
    <dgm:pt modelId="{3CC0F9BA-3568-4EB4-B3A7-C54DE1AEECF6}" type="parTrans" cxnId="{78371CBD-5B34-49A3-B492-26B95FF6CF78}">
      <dgm:prSet/>
      <dgm:spPr/>
      <dgm:t>
        <a:bodyPr/>
        <a:lstStyle/>
        <a:p>
          <a:endParaRPr lang="ru-RU"/>
        </a:p>
      </dgm:t>
    </dgm:pt>
    <dgm:pt modelId="{C955CB03-4541-4608-B460-16172242B0B0}" type="sibTrans" cxnId="{78371CBD-5B34-49A3-B492-26B95FF6CF78}">
      <dgm:prSet/>
      <dgm:spPr/>
      <dgm:t>
        <a:bodyPr/>
        <a:lstStyle/>
        <a:p>
          <a:endParaRPr lang="ru-RU"/>
        </a:p>
      </dgm:t>
    </dgm:pt>
    <dgm:pt modelId="{EA56AB7D-8DDD-41BE-8A11-66093A89C0FA}">
      <dgm:prSet phldrT="[Текст]"/>
      <dgm:spPr/>
      <dgm:t>
        <a:bodyPr/>
        <a:lstStyle/>
        <a:p>
          <a:r>
            <a:rPr lang="ru-RU" dirty="0"/>
            <a:t>Создать фотостудию «Открытый взгляд» </a:t>
          </a:r>
        </a:p>
      </dgm:t>
    </dgm:pt>
    <dgm:pt modelId="{002467EE-46B6-4F8C-B318-E20CA116AE23}" type="parTrans" cxnId="{186225D3-90DF-4C12-A5B9-2AA1E9A6BD98}">
      <dgm:prSet/>
      <dgm:spPr/>
    </dgm:pt>
    <dgm:pt modelId="{5794053F-D534-4CE2-BFB7-A4BB3EF9A501}" type="sibTrans" cxnId="{186225D3-90DF-4C12-A5B9-2AA1E9A6BD98}">
      <dgm:prSet/>
      <dgm:spPr/>
    </dgm:pt>
    <dgm:pt modelId="{78014B69-CD63-471D-A8C1-05DCA656971C}">
      <dgm:prSet phldrT="[Текст]"/>
      <dgm:spPr/>
      <dgm:t>
        <a:bodyPr/>
        <a:lstStyle/>
        <a:p>
          <a:r>
            <a:rPr lang="ru-RU" dirty="0"/>
            <a:t>Обучить членов редакции у специалистов  районного телевидения </a:t>
          </a:r>
        </a:p>
      </dgm:t>
    </dgm:pt>
    <dgm:pt modelId="{66915855-AAC9-4A58-B048-17E69997718D}" type="parTrans" cxnId="{D3D12CFD-0140-4344-844A-B85C809F4735}">
      <dgm:prSet/>
      <dgm:spPr/>
    </dgm:pt>
    <dgm:pt modelId="{0AE3EB93-8374-4729-B65C-CC86B509A32B}" type="sibTrans" cxnId="{D3D12CFD-0140-4344-844A-B85C809F4735}">
      <dgm:prSet/>
      <dgm:spPr/>
    </dgm:pt>
    <dgm:pt modelId="{25A4EB86-52D3-4014-AC99-0ABA9107ABE1}">
      <dgm:prSet phldrT="[Текст]"/>
      <dgm:spPr/>
      <dgm:t>
        <a:bodyPr/>
        <a:lstStyle/>
        <a:p>
          <a:r>
            <a:rPr lang="ru-RU" dirty="0"/>
            <a:t>Вывести передачи «Первого школьного канала» на районное телевидение </a:t>
          </a:r>
        </a:p>
      </dgm:t>
    </dgm:pt>
    <dgm:pt modelId="{8A8D2BCB-54AA-41F3-94D3-2BE53792AF1E}" type="parTrans" cxnId="{6F130433-CFE9-43F6-8492-D9664AD6D0B7}">
      <dgm:prSet/>
      <dgm:spPr/>
    </dgm:pt>
    <dgm:pt modelId="{2364D233-28A1-4D3D-837B-87F218EDD3FA}" type="sibTrans" cxnId="{6F130433-CFE9-43F6-8492-D9664AD6D0B7}">
      <dgm:prSet/>
      <dgm:spPr/>
    </dgm:pt>
    <dgm:pt modelId="{E8830BA7-AF37-4551-B337-C6173F49240E}">
      <dgm:prSet phldrT="[Текст]"/>
      <dgm:spPr/>
      <dgm:t>
        <a:bodyPr/>
        <a:lstStyle/>
        <a:p>
          <a:r>
            <a:rPr lang="ru-RU" dirty="0"/>
            <a:t>Привлечь новых членов в коллектив редакции </a:t>
          </a:r>
        </a:p>
      </dgm:t>
    </dgm:pt>
    <dgm:pt modelId="{D1A7BBA8-614F-410D-9E6E-C0D74309A11B}" type="parTrans" cxnId="{862DE22F-F373-4499-BB42-D279B9470C98}">
      <dgm:prSet/>
      <dgm:spPr/>
    </dgm:pt>
    <dgm:pt modelId="{4DAE5650-5657-49AE-82DD-965E6A9E2674}" type="sibTrans" cxnId="{862DE22F-F373-4499-BB42-D279B9470C98}">
      <dgm:prSet/>
      <dgm:spPr/>
    </dgm:pt>
    <dgm:pt modelId="{7A253EDC-EC6A-4291-9CAD-0ABA16D345A7}">
      <dgm:prSet phldrT="[Текст]"/>
      <dgm:spPr/>
      <dgm:t>
        <a:bodyPr/>
        <a:lstStyle/>
        <a:p>
          <a:r>
            <a:rPr lang="ru-RU" dirty="0"/>
            <a:t>Расширить круг программ «Первого школьного канала» </a:t>
          </a:r>
        </a:p>
      </dgm:t>
    </dgm:pt>
    <dgm:pt modelId="{2E5639DB-C7C4-4319-B981-89C65A3AB3C2}" type="parTrans" cxnId="{1C1EDD06-D2BC-4ED6-8BD0-67D43846C785}">
      <dgm:prSet/>
      <dgm:spPr/>
    </dgm:pt>
    <dgm:pt modelId="{A832C0F3-642D-4708-B092-FC60D9AA188D}" type="sibTrans" cxnId="{1C1EDD06-D2BC-4ED6-8BD0-67D43846C785}">
      <dgm:prSet/>
      <dgm:spPr/>
    </dgm:pt>
    <dgm:pt modelId="{C3DA43E3-B9A8-4738-8FEF-F1A8D5A796B2}" type="pres">
      <dgm:prSet presAssocID="{A510CD5A-C324-4385-80FD-97C632CF7DC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16290A-6E67-466A-B418-BE02039F45AE}" type="pres">
      <dgm:prSet presAssocID="{5910C6CA-7E27-4EFA-955A-6C1F5D5344F0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BBCF4-42E1-453B-806B-B4C03215B49D}" type="pres">
      <dgm:prSet presAssocID="{C955CB03-4541-4608-B460-16172242B0B0}" presName="spacer" presStyleCnt="0"/>
      <dgm:spPr/>
    </dgm:pt>
    <dgm:pt modelId="{1C52EDBC-5714-423A-9EAD-F67720D1EDD8}" type="pres">
      <dgm:prSet presAssocID="{7A253EDC-EC6A-4291-9CAD-0ABA16D345A7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9D4C29-8F51-4DB6-8850-C1F8ABF44805}" type="pres">
      <dgm:prSet presAssocID="{A832C0F3-642D-4708-B092-FC60D9AA188D}" presName="spacer" presStyleCnt="0"/>
      <dgm:spPr/>
    </dgm:pt>
    <dgm:pt modelId="{6E48D8C8-21F9-4590-B1B9-849739C1A4D0}" type="pres">
      <dgm:prSet presAssocID="{E8830BA7-AF37-4551-B337-C6173F49240E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FEBFAD-6EE1-41E1-A925-1875C5038774}" type="pres">
      <dgm:prSet presAssocID="{4DAE5650-5657-49AE-82DD-965E6A9E2674}" presName="spacer" presStyleCnt="0"/>
      <dgm:spPr/>
    </dgm:pt>
    <dgm:pt modelId="{4D0B8FAB-EEEE-4084-BD32-08E1A7170B6A}" type="pres">
      <dgm:prSet presAssocID="{25A4EB86-52D3-4014-AC99-0ABA9107ABE1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FE5699-89CC-48CF-8165-4A851FA365E7}" type="pres">
      <dgm:prSet presAssocID="{2364D233-28A1-4D3D-837B-87F218EDD3FA}" presName="spacer" presStyleCnt="0"/>
      <dgm:spPr/>
    </dgm:pt>
    <dgm:pt modelId="{F5AE336C-BF23-4969-AC81-93C8CC5C7E57}" type="pres">
      <dgm:prSet presAssocID="{78014B69-CD63-471D-A8C1-05DCA656971C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A62DC-3152-4112-A41A-B94D16599249}" type="pres">
      <dgm:prSet presAssocID="{0AE3EB93-8374-4729-B65C-CC86B509A32B}" presName="spacer" presStyleCnt="0"/>
      <dgm:spPr/>
    </dgm:pt>
    <dgm:pt modelId="{C339211E-722F-4CAF-8A7B-BB1980FB079A}" type="pres">
      <dgm:prSet presAssocID="{EA56AB7D-8DDD-41BE-8A11-66093A89C0FA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F09F51-1DC9-4F43-8E62-CA1A7A2A2FC0}" type="presOf" srcId="{EA56AB7D-8DDD-41BE-8A11-66093A89C0FA}" destId="{C339211E-722F-4CAF-8A7B-BB1980FB079A}" srcOrd="0" destOrd="0" presId="urn:microsoft.com/office/officeart/2005/8/layout/vList2"/>
    <dgm:cxn modelId="{D3D12CFD-0140-4344-844A-B85C809F4735}" srcId="{A510CD5A-C324-4385-80FD-97C632CF7DC2}" destId="{78014B69-CD63-471D-A8C1-05DCA656971C}" srcOrd="4" destOrd="0" parTransId="{66915855-AAC9-4A58-B048-17E69997718D}" sibTransId="{0AE3EB93-8374-4729-B65C-CC86B509A32B}"/>
    <dgm:cxn modelId="{78371CBD-5B34-49A3-B492-26B95FF6CF78}" srcId="{A510CD5A-C324-4385-80FD-97C632CF7DC2}" destId="{5910C6CA-7E27-4EFA-955A-6C1F5D5344F0}" srcOrd="0" destOrd="0" parTransId="{3CC0F9BA-3568-4EB4-B3A7-C54DE1AEECF6}" sibTransId="{C955CB03-4541-4608-B460-16172242B0B0}"/>
    <dgm:cxn modelId="{495688A6-17D0-45CB-A36A-4ADFE602230A}" type="presOf" srcId="{E8830BA7-AF37-4551-B337-C6173F49240E}" destId="{6E48D8C8-21F9-4590-B1B9-849739C1A4D0}" srcOrd="0" destOrd="0" presId="urn:microsoft.com/office/officeart/2005/8/layout/vList2"/>
    <dgm:cxn modelId="{D41EF59C-3C37-4E5F-93AD-D0E7CFA15797}" type="presOf" srcId="{25A4EB86-52D3-4014-AC99-0ABA9107ABE1}" destId="{4D0B8FAB-EEEE-4084-BD32-08E1A7170B6A}" srcOrd="0" destOrd="0" presId="urn:microsoft.com/office/officeart/2005/8/layout/vList2"/>
    <dgm:cxn modelId="{5AB20DC1-DB28-436E-9DA4-5617B635B38D}" type="presOf" srcId="{5910C6CA-7E27-4EFA-955A-6C1F5D5344F0}" destId="{4816290A-6E67-466A-B418-BE02039F45AE}" srcOrd="0" destOrd="0" presId="urn:microsoft.com/office/officeart/2005/8/layout/vList2"/>
    <dgm:cxn modelId="{ACCB7489-5888-443A-9B07-EB965B10A472}" type="presOf" srcId="{78014B69-CD63-471D-A8C1-05DCA656971C}" destId="{F5AE336C-BF23-4969-AC81-93C8CC5C7E57}" srcOrd="0" destOrd="0" presId="urn:microsoft.com/office/officeart/2005/8/layout/vList2"/>
    <dgm:cxn modelId="{862DE22F-F373-4499-BB42-D279B9470C98}" srcId="{A510CD5A-C324-4385-80FD-97C632CF7DC2}" destId="{E8830BA7-AF37-4551-B337-C6173F49240E}" srcOrd="2" destOrd="0" parTransId="{D1A7BBA8-614F-410D-9E6E-C0D74309A11B}" sibTransId="{4DAE5650-5657-49AE-82DD-965E6A9E2674}"/>
    <dgm:cxn modelId="{6F130433-CFE9-43F6-8492-D9664AD6D0B7}" srcId="{A510CD5A-C324-4385-80FD-97C632CF7DC2}" destId="{25A4EB86-52D3-4014-AC99-0ABA9107ABE1}" srcOrd="3" destOrd="0" parTransId="{8A8D2BCB-54AA-41F3-94D3-2BE53792AF1E}" sibTransId="{2364D233-28A1-4D3D-837B-87F218EDD3FA}"/>
    <dgm:cxn modelId="{5C38979F-1CFA-4F38-9ECB-F32E66914CCB}" type="presOf" srcId="{A510CD5A-C324-4385-80FD-97C632CF7DC2}" destId="{C3DA43E3-B9A8-4738-8FEF-F1A8D5A796B2}" srcOrd="0" destOrd="0" presId="urn:microsoft.com/office/officeart/2005/8/layout/vList2"/>
    <dgm:cxn modelId="{186225D3-90DF-4C12-A5B9-2AA1E9A6BD98}" srcId="{A510CD5A-C324-4385-80FD-97C632CF7DC2}" destId="{EA56AB7D-8DDD-41BE-8A11-66093A89C0FA}" srcOrd="5" destOrd="0" parTransId="{002467EE-46B6-4F8C-B318-E20CA116AE23}" sibTransId="{5794053F-D534-4CE2-BFB7-A4BB3EF9A501}"/>
    <dgm:cxn modelId="{1C1EDD06-D2BC-4ED6-8BD0-67D43846C785}" srcId="{A510CD5A-C324-4385-80FD-97C632CF7DC2}" destId="{7A253EDC-EC6A-4291-9CAD-0ABA16D345A7}" srcOrd="1" destOrd="0" parTransId="{2E5639DB-C7C4-4319-B981-89C65A3AB3C2}" sibTransId="{A832C0F3-642D-4708-B092-FC60D9AA188D}"/>
    <dgm:cxn modelId="{E74ACE11-8F82-4BF5-AF43-3E469F2BA3DB}" type="presOf" srcId="{7A253EDC-EC6A-4291-9CAD-0ABA16D345A7}" destId="{1C52EDBC-5714-423A-9EAD-F67720D1EDD8}" srcOrd="0" destOrd="0" presId="urn:microsoft.com/office/officeart/2005/8/layout/vList2"/>
    <dgm:cxn modelId="{85DE9445-B677-4C3F-A38E-3B4513802E5E}" type="presParOf" srcId="{C3DA43E3-B9A8-4738-8FEF-F1A8D5A796B2}" destId="{4816290A-6E67-466A-B418-BE02039F45AE}" srcOrd="0" destOrd="0" presId="urn:microsoft.com/office/officeart/2005/8/layout/vList2"/>
    <dgm:cxn modelId="{197F52B1-3149-43E6-B7FE-111889664758}" type="presParOf" srcId="{C3DA43E3-B9A8-4738-8FEF-F1A8D5A796B2}" destId="{9F5BBCF4-42E1-453B-806B-B4C03215B49D}" srcOrd="1" destOrd="0" presId="urn:microsoft.com/office/officeart/2005/8/layout/vList2"/>
    <dgm:cxn modelId="{5602FC7F-2112-4730-B4CD-8E5FA3D44777}" type="presParOf" srcId="{C3DA43E3-B9A8-4738-8FEF-F1A8D5A796B2}" destId="{1C52EDBC-5714-423A-9EAD-F67720D1EDD8}" srcOrd="2" destOrd="0" presId="urn:microsoft.com/office/officeart/2005/8/layout/vList2"/>
    <dgm:cxn modelId="{4FB67795-8DD5-4F57-A5BD-8E28CDAA023B}" type="presParOf" srcId="{C3DA43E3-B9A8-4738-8FEF-F1A8D5A796B2}" destId="{E19D4C29-8F51-4DB6-8850-C1F8ABF44805}" srcOrd="3" destOrd="0" presId="urn:microsoft.com/office/officeart/2005/8/layout/vList2"/>
    <dgm:cxn modelId="{832BD496-C351-4EEE-A65C-62B8822D5DEB}" type="presParOf" srcId="{C3DA43E3-B9A8-4738-8FEF-F1A8D5A796B2}" destId="{6E48D8C8-21F9-4590-B1B9-849739C1A4D0}" srcOrd="4" destOrd="0" presId="urn:microsoft.com/office/officeart/2005/8/layout/vList2"/>
    <dgm:cxn modelId="{AA743657-F242-4E1A-9971-299C3EA9B387}" type="presParOf" srcId="{C3DA43E3-B9A8-4738-8FEF-F1A8D5A796B2}" destId="{1FFEBFAD-6EE1-41E1-A925-1875C5038774}" srcOrd="5" destOrd="0" presId="urn:microsoft.com/office/officeart/2005/8/layout/vList2"/>
    <dgm:cxn modelId="{ED2E7541-41CC-4EEB-BDE9-AACE666E3848}" type="presParOf" srcId="{C3DA43E3-B9A8-4738-8FEF-F1A8D5A796B2}" destId="{4D0B8FAB-EEEE-4084-BD32-08E1A7170B6A}" srcOrd="6" destOrd="0" presId="urn:microsoft.com/office/officeart/2005/8/layout/vList2"/>
    <dgm:cxn modelId="{A622308E-D1A1-43AC-A344-45FF5DB80796}" type="presParOf" srcId="{C3DA43E3-B9A8-4738-8FEF-F1A8D5A796B2}" destId="{43FE5699-89CC-48CF-8165-4A851FA365E7}" srcOrd="7" destOrd="0" presId="urn:microsoft.com/office/officeart/2005/8/layout/vList2"/>
    <dgm:cxn modelId="{4333AAE3-D0E4-4565-8B71-B7B57B07E60F}" type="presParOf" srcId="{C3DA43E3-B9A8-4738-8FEF-F1A8D5A796B2}" destId="{F5AE336C-BF23-4969-AC81-93C8CC5C7E57}" srcOrd="8" destOrd="0" presId="urn:microsoft.com/office/officeart/2005/8/layout/vList2"/>
    <dgm:cxn modelId="{EC24B622-F6D1-44E0-98C5-3858783C0EAF}" type="presParOf" srcId="{C3DA43E3-B9A8-4738-8FEF-F1A8D5A796B2}" destId="{F99A62DC-3152-4112-A41A-B94D16599249}" srcOrd="9" destOrd="0" presId="urn:microsoft.com/office/officeart/2005/8/layout/vList2"/>
    <dgm:cxn modelId="{D2C1934A-FE99-47A8-930A-6E6F2BF3CA29}" type="presParOf" srcId="{C3DA43E3-B9A8-4738-8FEF-F1A8D5A796B2}" destId="{C339211E-722F-4CAF-8A7B-BB1980FB079A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CCCDB7-08B7-40C0-8BFA-AD3A7A83E6CD}" type="doc">
      <dgm:prSet loTypeId="urn:microsoft.com/office/officeart/2005/8/layout/vList2" loCatId="list" qsTypeId="urn:microsoft.com/office/officeart/2005/8/quickstyle/simple4" qsCatId="simple" csTypeId="urn:microsoft.com/office/officeart/2005/8/colors/colorful1#1" csCatId="colorful" phldr="1"/>
      <dgm:spPr/>
    </dgm:pt>
    <dgm:pt modelId="{7D56EF64-4FEF-4162-A80C-EB4FA184CE3A}">
      <dgm:prSet phldrT="[Текст]"/>
      <dgm:spPr/>
      <dgm:t>
        <a:bodyPr/>
        <a:lstStyle/>
        <a:p>
          <a:r>
            <a:rPr lang="ru-RU" dirty="0"/>
            <a:t>Классифицировать проекты</a:t>
          </a:r>
        </a:p>
      </dgm:t>
    </dgm:pt>
    <dgm:pt modelId="{3B55553E-4A09-4276-93E5-B6DFA214F980}" type="parTrans" cxnId="{7112ED68-EA4C-48ED-A9BA-CEE8AB13F7AF}">
      <dgm:prSet/>
      <dgm:spPr/>
    </dgm:pt>
    <dgm:pt modelId="{CFD339FD-D56C-4D9E-A510-B1D3BC7B52BF}" type="sibTrans" cxnId="{7112ED68-EA4C-48ED-A9BA-CEE8AB13F7AF}">
      <dgm:prSet/>
      <dgm:spPr/>
    </dgm:pt>
    <dgm:pt modelId="{9D8EB967-75F7-47B2-A04A-FC0C39C9CEE1}">
      <dgm:prSet phldrT="[Текст]"/>
      <dgm:spPr/>
      <dgm:t>
        <a:bodyPr/>
        <a:lstStyle/>
        <a:p>
          <a:r>
            <a:rPr lang="ru-RU" dirty="0"/>
            <a:t>Определить структуру рейтинговой оценки и самооценки проекта </a:t>
          </a:r>
        </a:p>
      </dgm:t>
    </dgm:pt>
    <dgm:pt modelId="{242A58D8-EC78-46F9-9CFF-568C2FC14A11}" type="parTrans" cxnId="{BDB633F7-09A7-4928-926C-7735C090BB24}">
      <dgm:prSet/>
      <dgm:spPr/>
    </dgm:pt>
    <dgm:pt modelId="{48791FDF-B6C0-49B7-9AAE-A0513DF9C355}" type="sibTrans" cxnId="{BDB633F7-09A7-4928-926C-7735C090BB24}">
      <dgm:prSet/>
      <dgm:spPr/>
    </dgm:pt>
    <dgm:pt modelId="{0EC5A1BB-1F6F-4842-8D76-163E9B3C192D}">
      <dgm:prSet phldrT="[Текст]"/>
      <dgm:spPr/>
      <dgm:t>
        <a:bodyPr/>
        <a:lstStyle/>
        <a:p>
          <a:r>
            <a:rPr lang="ru-RU" dirty="0"/>
            <a:t>Определить структуру паспорта проекта</a:t>
          </a:r>
        </a:p>
      </dgm:t>
    </dgm:pt>
    <dgm:pt modelId="{53073FBF-3B6E-43BF-9142-2DE829285B32}" type="parTrans" cxnId="{7FFDB875-6597-4CB3-930F-D640C2BC95CF}">
      <dgm:prSet/>
      <dgm:spPr/>
    </dgm:pt>
    <dgm:pt modelId="{5458427A-1EC7-4702-A39B-08C8D0F385D8}" type="sibTrans" cxnId="{7FFDB875-6597-4CB3-930F-D640C2BC95CF}">
      <dgm:prSet/>
      <dgm:spPr/>
    </dgm:pt>
    <dgm:pt modelId="{D23BFF39-F698-4E00-B173-3C4CDD183875}">
      <dgm:prSet phldrT="[Текст]"/>
      <dgm:spPr/>
      <dgm:t>
        <a:bodyPr/>
        <a:lstStyle/>
        <a:p>
          <a:r>
            <a:rPr lang="ru-RU" dirty="0"/>
            <a:t> Сформулировать критерии оценки этапа</a:t>
          </a:r>
        </a:p>
      </dgm:t>
    </dgm:pt>
    <dgm:pt modelId="{FCD11212-2A24-49C2-A423-A1351579A617}" type="parTrans" cxnId="{F0FD97F4-74A3-49D1-8A6C-F849338B087C}">
      <dgm:prSet/>
      <dgm:spPr/>
    </dgm:pt>
    <dgm:pt modelId="{750AF874-C629-427F-9FC2-3CFC88E1A260}" type="sibTrans" cxnId="{F0FD97F4-74A3-49D1-8A6C-F849338B087C}">
      <dgm:prSet/>
      <dgm:spPr/>
    </dgm:pt>
    <dgm:pt modelId="{7B2E40FE-7211-4F53-B565-AD096725510F}">
      <dgm:prSet phldrT="[Текст]"/>
      <dgm:spPr/>
      <dgm:t>
        <a:bodyPr/>
        <a:lstStyle/>
        <a:p>
          <a:r>
            <a:rPr lang="ru-RU" dirty="0"/>
            <a:t>Выявить этапы подготовки проекта</a:t>
          </a:r>
        </a:p>
      </dgm:t>
    </dgm:pt>
    <dgm:pt modelId="{E6BA9212-A623-4986-BF27-06886E52C22E}" type="parTrans" cxnId="{596B8C6A-1F28-406B-AA08-3E049BB3CB01}">
      <dgm:prSet/>
      <dgm:spPr/>
    </dgm:pt>
    <dgm:pt modelId="{A62A0ADD-5EDD-4A6F-901C-28030CB8F179}" type="sibTrans" cxnId="{596B8C6A-1F28-406B-AA08-3E049BB3CB01}">
      <dgm:prSet/>
      <dgm:spPr/>
    </dgm:pt>
    <dgm:pt modelId="{2248C13A-CF2B-4FB3-A7E9-CD7DD42D0FE1}" type="pres">
      <dgm:prSet presAssocID="{F5CCCDB7-08B7-40C0-8BFA-AD3A7A83E6CD}" presName="linear" presStyleCnt="0">
        <dgm:presLayoutVars>
          <dgm:animLvl val="lvl"/>
          <dgm:resizeHandles val="exact"/>
        </dgm:presLayoutVars>
      </dgm:prSet>
      <dgm:spPr/>
    </dgm:pt>
    <dgm:pt modelId="{F38BD8D8-B2F9-4FD4-B3FF-5616FC726C03}" type="pres">
      <dgm:prSet presAssocID="{7D56EF64-4FEF-4162-A80C-EB4FA184CE3A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8665D7-5980-42C2-9F94-61B959D22F1A}" type="pres">
      <dgm:prSet presAssocID="{CFD339FD-D56C-4D9E-A510-B1D3BC7B52BF}" presName="spacer" presStyleCnt="0"/>
      <dgm:spPr/>
    </dgm:pt>
    <dgm:pt modelId="{7CFF3E5F-99DF-4CAE-8CB8-B8221D8387A3}" type="pres">
      <dgm:prSet presAssocID="{7B2E40FE-7211-4F53-B565-AD096725510F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B5D811-3451-408C-8A1D-F2E098EFECDD}" type="pres">
      <dgm:prSet presAssocID="{A62A0ADD-5EDD-4A6F-901C-28030CB8F179}" presName="spacer" presStyleCnt="0"/>
      <dgm:spPr/>
    </dgm:pt>
    <dgm:pt modelId="{E7A76AA5-23DC-4D7B-97A4-803EC63AC4E5}" type="pres">
      <dgm:prSet presAssocID="{D23BFF39-F698-4E00-B173-3C4CDD183875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2A1481-568E-43D0-A461-7FB7365D21A4}" type="pres">
      <dgm:prSet presAssocID="{750AF874-C629-427F-9FC2-3CFC88E1A260}" presName="spacer" presStyleCnt="0"/>
      <dgm:spPr/>
    </dgm:pt>
    <dgm:pt modelId="{3BE073DC-2868-4713-A3F4-56D9F2153E00}" type="pres">
      <dgm:prSet presAssocID="{0EC5A1BB-1F6F-4842-8D76-163E9B3C192D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497371-51CB-42C0-AF3F-6C9FCED5D965}" type="pres">
      <dgm:prSet presAssocID="{5458427A-1EC7-4702-A39B-08C8D0F385D8}" presName="spacer" presStyleCnt="0"/>
      <dgm:spPr/>
    </dgm:pt>
    <dgm:pt modelId="{3BBA3928-C44C-4939-80EE-48E6CACB2EEC}" type="pres">
      <dgm:prSet presAssocID="{9D8EB967-75F7-47B2-A04A-FC0C39C9CEE1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36A0DD-21D6-4950-9957-96A08CED02CA}" type="presOf" srcId="{D23BFF39-F698-4E00-B173-3C4CDD183875}" destId="{E7A76AA5-23DC-4D7B-97A4-803EC63AC4E5}" srcOrd="0" destOrd="0" presId="urn:microsoft.com/office/officeart/2005/8/layout/vList2"/>
    <dgm:cxn modelId="{F0FD97F4-74A3-49D1-8A6C-F849338B087C}" srcId="{F5CCCDB7-08B7-40C0-8BFA-AD3A7A83E6CD}" destId="{D23BFF39-F698-4E00-B173-3C4CDD183875}" srcOrd="2" destOrd="0" parTransId="{FCD11212-2A24-49C2-A423-A1351579A617}" sibTransId="{750AF874-C629-427F-9FC2-3CFC88E1A260}"/>
    <dgm:cxn modelId="{7112ED68-EA4C-48ED-A9BA-CEE8AB13F7AF}" srcId="{F5CCCDB7-08B7-40C0-8BFA-AD3A7A83E6CD}" destId="{7D56EF64-4FEF-4162-A80C-EB4FA184CE3A}" srcOrd="0" destOrd="0" parTransId="{3B55553E-4A09-4276-93E5-B6DFA214F980}" sibTransId="{CFD339FD-D56C-4D9E-A510-B1D3BC7B52BF}"/>
    <dgm:cxn modelId="{7FFDB875-6597-4CB3-930F-D640C2BC95CF}" srcId="{F5CCCDB7-08B7-40C0-8BFA-AD3A7A83E6CD}" destId="{0EC5A1BB-1F6F-4842-8D76-163E9B3C192D}" srcOrd="3" destOrd="0" parTransId="{53073FBF-3B6E-43BF-9142-2DE829285B32}" sibTransId="{5458427A-1EC7-4702-A39B-08C8D0F385D8}"/>
    <dgm:cxn modelId="{DC4CBCC8-E54F-4753-B558-3E22662137A2}" type="presOf" srcId="{0EC5A1BB-1F6F-4842-8D76-163E9B3C192D}" destId="{3BE073DC-2868-4713-A3F4-56D9F2153E00}" srcOrd="0" destOrd="0" presId="urn:microsoft.com/office/officeart/2005/8/layout/vList2"/>
    <dgm:cxn modelId="{16F38710-37AC-401C-A5AB-A7A08347A0E8}" type="presOf" srcId="{F5CCCDB7-08B7-40C0-8BFA-AD3A7A83E6CD}" destId="{2248C13A-CF2B-4FB3-A7E9-CD7DD42D0FE1}" srcOrd="0" destOrd="0" presId="urn:microsoft.com/office/officeart/2005/8/layout/vList2"/>
    <dgm:cxn modelId="{596B8C6A-1F28-406B-AA08-3E049BB3CB01}" srcId="{F5CCCDB7-08B7-40C0-8BFA-AD3A7A83E6CD}" destId="{7B2E40FE-7211-4F53-B565-AD096725510F}" srcOrd="1" destOrd="0" parTransId="{E6BA9212-A623-4986-BF27-06886E52C22E}" sibTransId="{A62A0ADD-5EDD-4A6F-901C-28030CB8F179}"/>
    <dgm:cxn modelId="{BDB633F7-09A7-4928-926C-7735C090BB24}" srcId="{F5CCCDB7-08B7-40C0-8BFA-AD3A7A83E6CD}" destId="{9D8EB967-75F7-47B2-A04A-FC0C39C9CEE1}" srcOrd="4" destOrd="0" parTransId="{242A58D8-EC78-46F9-9CFF-568C2FC14A11}" sibTransId="{48791FDF-B6C0-49B7-9AAE-A0513DF9C355}"/>
    <dgm:cxn modelId="{ADE28C70-3495-454D-887B-409C27D1083C}" type="presOf" srcId="{7D56EF64-4FEF-4162-A80C-EB4FA184CE3A}" destId="{F38BD8D8-B2F9-4FD4-B3FF-5616FC726C03}" srcOrd="0" destOrd="0" presId="urn:microsoft.com/office/officeart/2005/8/layout/vList2"/>
    <dgm:cxn modelId="{3738CE21-4649-473D-92B8-0EF6D89D57E9}" type="presOf" srcId="{9D8EB967-75F7-47B2-A04A-FC0C39C9CEE1}" destId="{3BBA3928-C44C-4939-80EE-48E6CACB2EEC}" srcOrd="0" destOrd="0" presId="urn:microsoft.com/office/officeart/2005/8/layout/vList2"/>
    <dgm:cxn modelId="{AED7AA4E-9A6B-4EED-B562-7D737E1724D5}" type="presOf" srcId="{7B2E40FE-7211-4F53-B565-AD096725510F}" destId="{7CFF3E5F-99DF-4CAE-8CB8-B8221D8387A3}" srcOrd="0" destOrd="0" presId="urn:microsoft.com/office/officeart/2005/8/layout/vList2"/>
    <dgm:cxn modelId="{31E30EDA-FA98-492F-BCA7-785D422EB541}" type="presParOf" srcId="{2248C13A-CF2B-4FB3-A7E9-CD7DD42D0FE1}" destId="{F38BD8D8-B2F9-4FD4-B3FF-5616FC726C03}" srcOrd="0" destOrd="0" presId="urn:microsoft.com/office/officeart/2005/8/layout/vList2"/>
    <dgm:cxn modelId="{9F64F96E-7AC1-453A-BD50-4E9E38647BB5}" type="presParOf" srcId="{2248C13A-CF2B-4FB3-A7E9-CD7DD42D0FE1}" destId="{978665D7-5980-42C2-9F94-61B959D22F1A}" srcOrd="1" destOrd="0" presId="urn:microsoft.com/office/officeart/2005/8/layout/vList2"/>
    <dgm:cxn modelId="{98BE7810-E36D-4F04-9F32-20ABB6109BE4}" type="presParOf" srcId="{2248C13A-CF2B-4FB3-A7E9-CD7DD42D0FE1}" destId="{7CFF3E5F-99DF-4CAE-8CB8-B8221D8387A3}" srcOrd="2" destOrd="0" presId="urn:microsoft.com/office/officeart/2005/8/layout/vList2"/>
    <dgm:cxn modelId="{B711643A-AF98-4F32-A93F-A44CCA2D8CEC}" type="presParOf" srcId="{2248C13A-CF2B-4FB3-A7E9-CD7DD42D0FE1}" destId="{8AB5D811-3451-408C-8A1D-F2E098EFECDD}" srcOrd="3" destOrd="0" presId="urn:microsoft.com/office/officeart/2005/8/layout/vList2"/>
    <dgm:cxn modelId="{3E3D704F-49E6-414A-B28F-2C71B8BCA613}" type="presParOf" srcId="{2248C13A-CF2B-4FB3-A7E9-CD7DD42D0FE1}" destId="{E7A76AA5-23DC-4D7B-97A4-803EC63AC4E5}" srcOrd="4" destOrd="0" presId="urn:microsoft.com/office/officeart/2005/8/layout/vList2"/>
    <dgm:cxn modelId="{F0BA482E-76B9-46AD-A5AC-10D3F4FEA7E9}" type="presParOf" srcId="{2248C13A-CF2B-4FB3-A7E9-CD7DD42D0FE1}" destId="{452A1481-568E-43D0-A461-7FB7365D21A4}" srcOrd="5" destOrd="0" presId="urn:microsoft.com/office/officeart/2005/8/layout/vList2"/>
    <dgm:cxn modelId="{2813643B-1989-4358-9875-9D0AC7383263}" type="presParOf" srcId="{2248C13A-CF2B-4FB3-A7E9-CD7DD42D0FE1}" destId="{3BE073DC-2868-4713-A3F4-56D9F2153E00}" srcOrd="6" destOrd="0" presId="urn:microsoft.com/office/officeart/2005/8/layout/vList2"/>
    <dgm:cxn modelId="{41E87C24-4496-4339-945E-D84A346D8D84}" type="presParOf" srcId="{2248C13A-CF2B-4FB3-A7E9-CD7DD42D0FE1}" destId="{D3497371-51CB-42C0-AF3F-6C9FCED5D965}" srcOrd="7" destOrd="0" presId="urn:microsoft.com/office/officeart/2005/8/layout/vList2"/>
    <dgm:cxn modelId="{BD0BA985-874A-40E9-96E8-8BD248BE6FF4}" type="presParOf" srcId="{2248C13A-CF2B-4FB3-A7E9-CD7DD42D0FE1}" destId="{3BBA3928-C44C-4939-80EE-48E6CACB2EEC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1192C92-884D-4C07-A596-D7C866963F51}" type="doc">
      <dgm:prSet loTypeId="urn:microsoft.com/office/officeart/2005/8/layout/hList9" loCatId="list" qsTypeId="urn:microsoft.com/office/officeart/2005/8/quickstyle/simple4" qsCatId="simple" csTypeId="urn:microsoft.com/office/officeart/2005/8/colors/accent4_3" csCatId="accent4" phldr="1"/>
      <dgm:spPr/>
      <dgm:t>
        <a:bodyPr/>
        <a:lstStyle/>
        <a:p>
          <a:endParaRPr lang="ru-RU"/>
        </a:p>
      </dgm:t>
    </dgm:pt>
    <dgm:pt modelId="{C1141AE2-7E68-40A2-A220-8857D62C7FDD}">
      <dgm:prSet phldrT="[Текст]"/>
      <dgm:spPr/>
      <dgm:t>
        <a:bodyPr/>
        <a:lstStyle/>
        <a:p>
          <a:r>
            <a:rPr lang="ru-RU" dirty="0"/>
            <a:t>1</a:t>
          </a:r>
        </a:p>
      </dgm:t>
    </dgm:pt>
    <dgm:pt modelId="{74E1283B-F29E-40EA-ADB5-21AD94E39B8C}" type="parTrans" cxnId="{858C9CE1-5FB6-4BC4-AD95-31ADF61B44FB}">
      <dgm:prSet/>
      <dgm:spPr/>
      <dgm:t>
        <a:bodyPr/>
        <a:lstStyle/>
        <a:p>
          <a:endParaRPr lang="ru-RU"/>
        </a:p>
      </dgm:t>
    </dgm:pt>
    <dgm:pt modelId="{142463F9-0474-4578-8A3A-FAAE617B82B4}" type="sibTrans" cxnId="{858C9CE1-5FB6-4BC4-AD95-31ADF61B44FB}">
      <dgm:prSet/>
      <dgm:spPr/>
      <dgm:t>
        <a:bodyPr/>
        <a:lstStyle/>
        <a:p>
          <a:endParaRPr lang="ru-RU"/>
        </a:p>
      </dgm:t>
    </dgm:pt>
    <dgm:pt modelId="{2D57D171-79E3-482E-BB83-A1C010DFC618}">
      <dgm:prSet phldrT="[Текст]"/>
      <dgm:spPr/>
      <dgm:t>
        <a:bodyPr/>
        <a:lstStyle/>
        <a:p>
          <a:r>
            <a:rPr lang="ru-RU" sz="2600" dirty="0"/>
            <a:t>Цель и задачи </a:t>
          </a:r>
        </a:p>
      </dgm:t>
    </dgm:pt>
    <dgm:pt modelId="{A72475D3-994C-4538-B510-2EDE10D347F6}" type="parTrans" cxnId="{2F20389A-B052-4B81-AEAB-F8884D46C77E}">
      <dgm:prSet/>
      <dgm:spPr/>
      <dgm:t>
        <a:bodyPr/>
        <a:lstStyle/>
        <a:p>
          <a:endParaRPr lang="ru-RU"/>
        </a:p>
      </dgm:t>
    </dgm:pt>
    <dgm:pt modelId="{4FEB8816-4602-4EF1-AD9B-DBB12AC486C9}" type="sibTrans" cxnId="{2F20389A-B052-4B81-AEAB-F8884D46C77E}">
      <dgm:prSet/>
      <dgm:spPr/>
      <dgm:t>
        <a:bodyPr/>
        <a:lstStyle/>
        <a:p>
          <a:endParaRPr lang="ru-RU"/>
        </a:p>
      </dgm:t>
    </dgm:pt>
    <dgm:pt modelId="{956ADA95-6A08-44D8-B178-A4C7F509261D}">
      <dgm:prSet phldrT="[Текст]"/>
      <dgm:spPr/>
      <dgm:t>
        <a:bodyPr/>
        <a:lstStyle/>
        <a:p>
          <a:r>
            <a:rPr lang="ru-RU" sz="2600" dirty="0"/>
            <a:t>Причины</a:t>
          </a:r>
        </a:p>
      </dgm:t>
    </dgm:pt>
    <dgm:pt modelId="{F5D73691-4953-47D8-8711-D9F169179235}" type="parTrans" cxnId="{10325BCD-62BF-4DCE-952D-E61029A487CD}">
      <dgm:prSet/>
      <dgm:spPr/>
      <dgm:t>
        <a:bodyPr/>
        <a:lstStyle/>
        <a:p>
          <a:endParaRPr lang="ru-RU"/>
        </a:p>
      </dgm:t>
    </dgm:pt>
    <dgm:pt modelId="{164555BB-940B-49A7-A7AF-8AC200A34E0A}" type="sibTrans" cxnId="{10325BCD-62BF-4DCE-952D-E61029A487CD}">
      <dgm:prSet/>
      <dgm:spPr/>
    </dgm:pt>
    <dgm:pt modelId="{9A11F453-2246-4098-849C-5EFC98C8C4E0}">
      <dgm:prSet phldrT="[Текст]"/>
      <dgm:spPr/>
      <dgm:t>
        <a:bodyPr/>
        <a:lstStyle/>
        <a:p>
          <a:r>
            <a:rPr lang="ru-RU" sz="2600" dirty="0"/>
            <a:t>С проблемы, которую необходимо решить </a:t>
          </a:r>
        </a:p>
      </dgm:t>
    </dgm:pt>
    <dgm:pt modelId="{F09C05E1-5184-479B-A75F-49EE751EF47B}" type="parTrans" cxnId="{824FCD95-B11C-4F8C-AE8D-396F3DBA6A1F}">
      <dgm:prSet/>
      <dgm:spPr/>
      <dgm:t>
        <a:bodyPr/>
        <a:lstStyle/>
        <a:p>
          <a:endParaRPr lang="ru-RU"/>
        </a:p>
      </dgm:t>
    </dgm:pt>
    <dgm:pt modelId="{A34C24B3-2D94-499E-8331-A969AA0CFF5C}" type="sibTrans" cxnId="{824FCD95-B11C-4F8C-AE8D-396F3DBA6A1F}">
      <dgm:prSet/>
      <dgm:spPr/>
    </dgm:pt>
    <dgm:pt modelId="{DF38552D-2A9C-4E3B-AD98-55CFCF636C35}">
      <dgm:prSet phldrT="[Текст]"/>
      <dgm:spPr/>
      <dgm:t>
        <a:bodyPr/>
        <a:lstStyle/>
        <a:p>
          <a:r>
            <a:rPr lang="ru-RU" sz="2600" dirty="0"/>
            <a:t>У проблемы есть </a:t>
          </a:r>
        </a:p>
      </dgm:t>
    </dgm:pt>
    <dgm:pt modelId="{654AA256-7355-4A4E-8DEC-CD9C3693C558}" type="parTrans" cxnId="{8DC1BBAE-C018-4B43-9B27-94669F386192}">
      <dgm:prSet/>
      <dgm:spPr/>
    </dgm:pt>
    <dgm:pt modelId="{03034204-3411-42A3-935F-A341FA65136D}" type="sibTrans" cxnId="{8DC1BBAE-C018-4B43-9B27-94669F386192}">
      <dgm:prSet/>
      <dgm:spPr/>
    </dgm:pt>
    <dgm:pt modelId="{15A9BE16-32B3-406B-9A9C-69233BE07EEB}">
      <dgm:prSet phldrT="[Текст]"/>
      <dgm:spPr/>
      <dgm:t>
        <a:bodyPr/>
        <a:lstStyle/>
        <a:p>
          <a:r>
            <a:rPr lang="ru-RU" sz="2600" dirty="0"/>
            <a:t>У проекта есть </a:t>
          </a:r>
        </a:p>
      </dgm:t>
    </dgm:pt>
    <dgm:pt modelId="{6968A7B1-32F5-49DD-9DF1-9C9585295AB1}" type="parTrans" cxnId="{DFD10571-1296-4F59-8D50-BFF99787ECF1}">
      <dgm:prSet/>
      <dgm:spPr/>
    </dgm:pt>
    <dgm:pt modelId="{0346C258-956A-4A55-BABA-88D401708555}" type="sibTrans" cxnId="{DFD10571-1296-4F59-8D50-BFF99787ECF1}">
      <dgm:prSet/>
      <dgm:spPr/>
    </dgm:pt>
    <dgm:pt modelId="{4A87646D-E43D-4123-A8CF-1567EABF588F}">
      <dgm:prSet phldrT="[Текст]"/>
      <dgm:spPr/>
      <dgm:t>
        <a:bodyPr/>
        <a:lstStyle/>
        <a:p>
          <a:r>
            <a:rPr lang="ru-RU" sz="2600" dirty="0"/>
            <a:t>Решить задачу помогут</a:t>
          </a:r>
        </a:p>
      </dgm:t>
    </dgm:pt>
    <dgm:pt modelId="{28F4B18D-165A-4EEB-BCD5-D03042F53A95}" type="parTrans" cxnId="{23570021-A3B6-487D-9067-735D6835ADAE}">
      <dgm:prSet/>
      <dgm:spPr/>
    </dgm:pt>
    <dgm:pt modelId="{47F8D68B-970E-46D4-947E-D94BCF3B6703}" type="sibTrans" cxnId="{23570021-A3B6-487D-9067-735D6835ADAE}">
      <dgm:prSet/>
      <dgm:spPr/>
    </dgm:pt>
    <dgm:pt modelId="{83004A2A-D887-45B2-AB91-05E32B5B71E4}">
      <dgm:prSet phldrT="[Текст]"/>
      <dgm:spPr/>
      <dgm:t>
        <a:bodyPr/>
        <a:lstStyle/>
        <a:p>
          <a:r>
            <a:rPr lang="ru-RU" sz="2600" dirty="0"/>
            <a:t>Мероприятия</a:t>
          </a:r>
        </a:p>
      </dgm:t>
    </dgm:pt>
    <dgm:pt modelId="{0909FC17-B031-4DE2-AF9D-9CF2DEAFBD5C}" type="parTrans" cxnId="{0B614DD1-CABA-44DB-8691-555F1A590DBC}">
      <dgm:prSet/>
      <dgm:spPr/>
      <dgm:t>
        <a:bodyPr/>
        <a:lstStyle/>
        <a:p>
          <a:endParaRPr lang="ru-RU"/>
        </a:p>
      </dgm:t>
    </dgm:pt>
    <dgm:pt modelId="{2C4BC386-7514-4EA0-A3E8-FBF0F0EF75B9}" type="sibTrans" cxnId="{0B614DD1-CABA-44DB-8691-555F1A590DBC}">
      <dgm:prSet/>
      <dgm:spPr/>
    </dgm:pt>
    <dgm:pt modelId="{7D5FC905-6799-43D3-99D5-A54D03141BC7}">
      <dgm:prSet phldrT="[Текст]"/>
      <dgm:spPr/>
      <dgm:t>
        <a:bodyPr/>
        <a:lstStyle/>
        <a:p>
          <a:r>
            <a:rPr lang="ru-RU" sz="2600" dirty="0"/>
            <a:t>С чего начинается проект </a:t>
          </a:r>
        </a:p>
      </dgm:t>
    </dgm:pt>
    <dgm:pt modelId="{5EDC3F06-E780-4CFE-8DB0-70DEA4535A44}" type="parTrans" cxnId="{1F36F0A7-7B8B-4EAF-B7D0-5A69240D97AA}">
      <dgm:prSet/>
      <dgm:spPr/>
    </dgm:pt>
    <dgm:pt modelId="{1586B2F3-1FE2-4B41-8684-2FF866C96389}" type="sibTrans" cxnId="{1F36F0A7-7B8B-4EAF-B7D0-5A69240D97AA}">
      <dgm:prSet/>
      <dgm:spPr/>
    </dgm:pt>
    <dgm:pt modelId="{B5748549-27B7-42EE-B4FE-02063CA197B7}">
      <dgm:prSet phldrT="[Текст]"/>
      <dgm:spPr/>
      <dgm:t>
        <a:bodyPr/>
        <a:lstStyle/>
        <a:p>
          <a:r>
            <a:rPr lang="ru-RU" sz="2600" dirty="0"/>
            <a:t>2</a:t>
          </a:r>
        </a:p>
      </dgm:t>
    </dgm:pt>
    <dgm:pt modelId="{2F974E70-13B9-455A-AD27-95365701D93A}" type="parTrans" cxnId="{E8414C22-A511-4C7D-973A-35B2DC3A355B}">
      <dgm:prSet/>
      <dgm:spPr/>
    </dgm:pt>
    <dgm:pt modelId="{690B231F-273E-40B2-9E02-F0E507566967}" type="sibTrans" cxnId="{E8414C22-A511-4C7D-973A-35B2DC3A355B}">
      <dgm:prSet/>
      <dgm:spPr/>
    </dgm:pt>
    <dgm:pt modelId="{9277202B-13D6-4474-835D-B78956A82242}">
      <dgm:prSet phldrT="[Текст]"/>
      <dgm:spPr/>
      <dgm:t>
        <a:bodyPr/>
        <a:lstStyle/>
        <a:p>
          <a:r>
            <a:rPr lang="ru-RU" sz="2600" dirty="0"/>
            <a:t>3</a:t>
          </a:r>
        </a:p>
      </dgm:t>
    </dgm:pt>
    <dgm:pt modelId="{ED2E3471-5EAA-4253-AF94-CEAA4F25D6B3}" type="parTrans" cxnId="{72C8D444-7875-440E-B9BA-2C40791CBE81}">
      <dgm:prSet/>
      <dgm:spPr/>
    </dgm:pt>
    <dgm:pt modelId="{8D646F3C-7D19-4189-B634-5D9F0AF96095}" type="sibTrans" cxnId="{72C8D444-7875-440E-B9BA-2C40791CBE81}">
      <dgm:prSet/>
      <dgm:spPr/>
    </dgm:pt>
    <dgm:pt modelId="{9231CA66-36F8-4C58-91AE-336D37BE432D}">
      <dgm:prSet phldrT="[Текст]"/>
      <dgm:spPr/>
      <dgm:t>
        <a:bodyPr/>
        <a:lstStyle/>
        <a:p>
          <a:r>
            <a:rPr lang="ru-RU" sz="2600" dirty="0"/>
            <a:t>4</a:t>
          </a:r>
        </a:p>
      </dgm:t>
    </dgm:pt>
    <dgm:pt modelId="{AB139F5A-AFA5-4D95-8B99-BB27B4C2E7C2}" type="parTrans" cxnId="{46A6BD4A-950C-4B3D-8048-8F925CA0F93A}">
      <dgm:prSet/>
      <dgm:spPr/>
    </dgm:pt>
    <dgm:pt modelId="{4E31F6E9-4933-41BE-8408-9259EB4A246A}" type="sibTrans" cxnId="{46A6BD4A-950C-4B3D-8048-8F925CA0F93A}">
      <dgm:prSet/>
      <dgm:spPr/>
    </dgm:pt>
    <dgm:pt modelId="{F50381AE-4354-4142-9DB7-6F4B8113CD5E}" type="pres">
      <dgm:prSet presAssocID="{B1192C92-884D-4C07-A596-D7C866963F51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ED07570-AFB5-451B-80E4-D704C4424A05}" type="pres">
      <dgm:prSet presAssocID="{C1141AE2-7E68-40A2-A220-8857D62C7FDD}" presName="posSpace" presStyleCnt="0"/>
      <dgm:spPr/>
    </dgm:pt>
    <dgm:pt modelId="{EB96BA2D-C889-4AD1-B8D3-F76B7876C940}" type="pres">
      <dgm:prSet presAssocID="{C1141AE2-7E68-40A2-A220-8857D62C7FDD}" presName="vertFlow" presStyleCnt="0"/>
      <dgm:spPr/>
    </dgm:pt>
    <dgm:pt modelId="{6F305A5C-D510-476F-8B63-59A95202CF23}" type="pres">
      <dgm:prSet presAssocID="{C1141AE2-7E68-40A2-A220-8857D62C7FDD}" presName="topSpace" presStyleCnt="0"/>
      <dgm:spPr/>
    </dgm:pt>
    <dgm:pt modelId="{8925D448-0BB7-4804-B78A-E031145E8109}" type="pres">
      <dgm:prSet presAssocID="{C1141AE2-7E68-40A2-A220-8857D62C7FDD}" presName="firstComp" presStyleCnt="0"/>
      <dgm:spPr/>
    </dgm:pt>
    <dgm:pt modelId="{013F41ED-F73F-4600-AFF4-9DF1A7B5B46F}" type="pres">
      <dgm:prSet presAssocID="{C1141AE2-7E68-40A2-A220-8857D62C7FDD}" presName="firstChild" presStyleLbl="bgAccFollowNode1" presStyleIdx="0" presStyleCnt="8"/>
      <dgm:spPr/>
      <dgm:t>
        <a:bodyPr/>
        <a:lstStyle/>
        <a:p>
          <a:endParaRPr lang="ru-RU"/>
        </a:p>
      </dgm:t>
    </dgm:pt>
    <dgm:pt modelId="{1E11D2B6-5589-48B8-A63E-9816490C348D}" type="pres">
      <dgm:prSet presAssocID="{C1141AE2-7E68-40A2-A220-8857D62C7FDD}" presName="firstChildTx" presStyleLbl="bgAccFollow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E4D6A9-787B-4549-86E4-ADC165AF0540}" type="pres">
      <dgm:prSet presAssocID="{9A11F453-2246-4098-849C-5EFC98C8C4E0}" presName="comp" presStyleCnt="0"/>
      <dgm:spPr/>
    </dgm:pt>
    <dgm:pt modelId="{AC09BE70-F0CD-4A7B-9551-0A54F0A89EA7}" type="pres">
      <dgm:prSet presAssocID="{9A11F453-2246-4098-849C-5EFC98C8C4E0}" presName="child" presStyleLbl="bgAccFollowNode1" presStyleIdx="1" presStyleCnt="8"/>
      <dgm:spPr/>
      <dgm:t>
        <a:bodyPr/>
        <a:lstStyle/>
        <a:p>
          <a:endParaRPr lang="ru-RU"/>
        </a:p>
      </dgm:t>
    </dgm:pt>
    <dgm:pt modelId="{584E2CC3-CB69-4D7C-B291-DE4B8A04DD9A}" type="pres">
      <dgm:prSet presAssocID="{9A11F453-2246-4098-849C-5EFC98C8C4E0}" presName="childTx" presStyleLbl="bgAccFollow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79EC9E-7B4A-409D-A480-B74417A848A0}" type="pres">
      <dgm:prSet presAssocID="{C1141AE2-7E68-40A2-A220-8857D62C7FDD}" presName="negSpace" presStyleCnt="0"/>
      <dgm:spPr/>
    </dgm:pt>
    <dgm:pt modelId="{53E087CE-F312-4922-BFA5-46915B2F47BD}" type="pres">
      <dgm:prSet presAssocID="{C1141AE2-7E68-40A2-A220-8857D62C7FDD}" presName="circle" presStyleLbl="node1" presStyleIdx="0" presStyleCnt="4"/>
      <dgm:spPr/>
      <dgm:t>
        <a:bodyPr/>
        <a:lstStyle/>
        <a:p>
          <a:endParaRPr lang="ru-RU"/>
        </a:p>
      </dgm:t>
    </dgm:pt>
    <dgm:pt modelId="{B148176D-E3C4-47C1-A85A-F18C71E1C0A6}" type="pres">
      <dgm:prSet presAssocID="{142463F9-0474-4578-8A3A-FAAE617B82B4}" presName="transSpace" presStyleCnt="0"/>
      <dgm:spPr/>
    </dgm:pt>
    <dgm:pt modelId="{E33EB67D-BD35-4146-8B72-12620BCFD382}" type="pres">
      <dgm:prSet presAssocID="{B5748549-27B7-42EE-B4FE-02063CA197B7}" presName="posSpace" presStyleCnt="0"/>
      <dgm:spPr/>
    </dgm:pt>
    <dgm:pt modelId="{B66A0F20-1B47-44E1-B186-AB99A6788179}" type="pres">
      <dgm:prSet presAssocID="{B5748549-27B7-42EE-B4FE-02063CA197B7}" presName="vertFlow" presStyleCnt="0"/>
      <dgm:spPr/>
    </dgm:pt>
    <dgm:pt modelId="{2BA093C3-23C5-4158-B6A1-BE0F8200CCB2}" type="pres">
      <dgm:prSet presAssocID="{B5748549-27B7-42EE-B4FE-02063CA197B7}" presName="topSpace" presStyleCnt="0"/>
      <dgm:spPr/>
    </dgm:pt>
    <dgm:pt modelId="{49690F7E-77E2-48D7-8E14-06C7DDD26758}" type="pres">
      <dgm:prSet presAssocID="{B5748549-27B7-42EE-B4FE-02063CA197B7}" presName="firstComp" presStyleCnt="0"/>
      <dgm:spPr/>
    </dgm:pt>
    <dgm:pt modelId="{2B94CC83-8A63-494F-BF3D-FF869A05EBA0}" type="pres">
      <dgm:prSet presAssocID="{B5748549-27B7-42EE-B4FE-02063CA197B7}" presName="firstChild" presStyleLbl="bgAccFollowNode1" presStyleIdx="2" presStyleCnt="8"/>
      <dgm:spPr/>
      <dgm:t>
        <a:bodyPr/>
        <a:lstStyle/>
        <a:p>
          <a:endParaRPr lang="ru-RU"/>
        </a:p>
      </dgm:t>
    </dgm:pt>
    <dgm:pt modelId="{2C26ED78-B696-4157-9571-B5570C7A6F24}" type="pres">
      <dgm:prSet presAssocID="{B5748549-27B7-42EE-B4FE-02063CA197B7}" presName="firstChildTx" presStyleLbl="bgAccFollow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962A0-723A-4A78-A155-E8BC97E4B416}" type="pres">
      <dgm:prSet presAssocID="{956ADA95-6A08-44D8-B178-A4C7F509261D}" presName="comp" presStyleCnt="0"/>
      <dgm:spPr/>
    </dgm:pt>
    <dgm:pt modelId="{8CF65A83-F709-4C2D-86BE-160CA67CD543}" type="pres">
      <dgm:prSet presAssocID="{956ADA95-6A08-44D8-B178-A4C7F509261D}" presName="child" presStyleLbl="bgAccFollowNode1" presStyleIdx="3" presStyleCnt="8"/>
      <dgm:spPr/>
      <dgm:t>
        <a:bodyPr/>
        <a:lstStyle/>
        <a:p>
          <a:endParaRPr lang="ru-RU"/>
        </a:p>
      </dgm:t>
    </dgm:pt>
    <dgm:pt modelId="{3A02D156-BC8F-4E13-9513-116BB3D7D280}" type="pres">
      <dgm:prSet presAssocID="{956ADA95-6A08-44D8-B178-A4C7F509261D}" presName="childTx" presStyleLbl="bgAccFollow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A985DD-ABD0-48B6-AA0D-A96CB7846EC9}" type="pres">
      <dgm:prSet presAssocID="{B5748549-27B7-42EE-B4FE-02063CA197B7}" presName="negSpace" presStyleCnt="0"/>
      <dgm:spPr/>
    </dgm:pt>
    <dgm:pt modelId="{CE0591ED-6097-4F69-9D40-B5F231A9254A}" type="pres">
      <dgm:prSet presAssocID="{B5748549-27B7-42EE-B4FE-02063CA197B7}" presName="circle" presStyleLbl="node1" presStyleIdx="1" presStyleCnt="4"/>
      <dgm:spPr/>
      <dgm:t>
        <a:bodyPr/>
        <a:lstStyle/>
        <a:p>
          <a:endParaRPr lang="ru-RU"/>
        </a:p>
      </dgm:t>
    </dgm:pt>
    <dgm:pt modelId="{752658CF-B628-4CC0-9BBB-DD901A2F0618}" type="pres">
      <dgm:prSet presAssocID="{690B231F-273E-40B2-9E02-F0E507566967}" presName="transSpace" presStyleCnt="0"/>
      <dgm:spPr/>
    </dgm:pt>
    <dgm:pt modelId="{89969388-B3BA-4753-9D12-5B2EF6BBE909}" type="pres">
      <dgm:prSet presAssocID="{9277202B-13D6-4474-835D-B78956A82242}" presName="posSpace" presStyleCnt="0"/>
      <dgm:spPr/>
    </dgm:pt>
    <dgm:pt modelId="{321EBC34-0180-46B4-9650-2F2FC4ABBE1E}" type="pres">
      <dgm:prSet presAssocID="{9277202B-13D6-4474-835D-B78956A82242}" presName="vertFlow" presStyleCnt="0"/>
      <dgm:spPr/>
    </dgm:pt>
    <dgm:pt modelId="{6615748B-5254-4A6C-A918-9B51B747BA70}" type="pres">
      <dgm:prSet presAssocID="{9277202B-13D6-4474-835D-B78956A82242}" presName="topSpace" presStyleCnt="0"/>
      <dgm:spPr/>
    </dgm:pt>
    <dgm:pt modelId="{71A6E929-005C-49B1-9775-804ECC06AFC3}" type="pres">
      <dgm:prSet presAssocID="{9277202B-13D6-4474-835D-B78956A82242}" presName="firstComp" presStyleCnt="0"/>
      <dgm:spPr/>
    </dgm:pt>
    <dgm:pt modelId="{C8794D1D-68A6-4E32-82D0-402D948A391F}" type="pres">
      <dgm:prSet presAssocID="{9277202B-13D6-4474-835D-B78956A82242}" presName="firstChild" presStyleLbl="bgAccFollowNode1" presStyleIdx="4" presStyleCnt="8"/>
      <dgm:spPr/>
      <dgm:t>
        <a:bodyPr/>
        <a:lstStyle/>
        <a:p>
          <a:endParaRPr lang="ru-RU"/>
        </a:p>
      </dgm:t>
    </dgm:pt>
    <dgm:pt modelId="{2A148F23-C6B9-4F00-8BF9-F7B89F7081FD}" type="pres">
      <dgm:prSet presAssocID="{9277202B-13D6-4474-835D-B78956A82242}" presName="firstChildTx" presStyleLbl="bgAccFollow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BB22-30F8-47E0-9CEB-15410AFABF08}" type="pres">
      <dgm:prSet presAssocID="{2D57D171-79E3-482E-BB83-A1C010DFC618}" presName="comp" presStyleCnt="0"/>
      <dgm:spPr/>
    </dgm:pt>
    <dgm:pt modelId="{E43A11CD-B062-4AC2-9CCE-5BFA44FBDB22}" type="pres">
      <dgm:prSet presAssocID="{2D57D171-79E3-482E-BB83-A1C010DFC618}" presName="child" presStyleLbl="bgAccFollowNode1" presStyleIdx="5" presStyleCnt="8"/>
      <dgm:spPr/>
      <dgm:t>
        <a:bodyPr/>
        <a:lstStyle/>
        <a:p>
          <a:endParaRPr lang="ru-RU"/>
        </a:p>
      </dgm:t>
    </dgm:pt>
    <dgm:pt modelId="{E8625D9E-7622-4886-80AC-07F0C5118E1F}" type="pres">
      <dgm:prSet presAssocID="{2D57D171-79E3-482E-BB83-A1C010DFC618}" presName="childTx" presStyleLbl="bgAccFollow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9457B4-E676-4D67-B4D6-68CCA51A4762}" type="pres">
      <dgm:prSet presAssocID="{9277202B-13D6-4474-835D-B78956A82242}" presName="negSpace" presStyleCnt="0"/>
      <dgm:spPr/>
    </dgm:pt>
    <dgm:pt modelId="{AF19F30A-0942-4768-8801-5AAF34591637}" type="pres">
      <dgm:prSet presAssocID="{9277202B-13D6-4474-835D-B78956A82242}" presName="circle" presStyleLbl="node1" presStyleIdx="2" presStyleCnt="4"/>
      <dgm:spPr/>
      <dgm:t>
        <a:bodyPr/>
        <a:lstStyle/>
        <a:p>
          <a:endParaRPr lang="ru-RU"/>
        </a:p>
      </dgm:t>
    </dgm:pt>
    <dgm:pt modelId="{13B086A4-27F3-4DE4-8111-66C49B92016E}" type="pres">
      <dgm:prSet presAssocID="{8D646F3C-7D19-4189-B634-5D9F0AF96095}" presName="transSpace" presStyleCnt="0"/>
      <dgm:spPr/>
    </dgm:pt>
    <dgm:pt modelId="{1FDF5B21-E8C8-42E8-A83A-FD8822A006B4}" type="pres">
      <dgm:prSet presAssocID="{9231CA66-36F8-4C58-91AE-336D37BE432D}" presName="posSpace" presStyleCnt="0"/>
      <dgm:spPr/>
    </dgm:pt>
    <dgm:pt modelId="{386A17F5-B9B4-438D-8168-D76F55A0BD57}" type="pres">
      <dgm:prSet presAssocID="{9231CA66-36F8-4C58-91AE-336D37BE432D}" presName="vertFlow" presStyleCnt="0"/>
      <dgm:spPr/>
    </dgm:pt>
    <dgm:pt modelId="{A91F9B76-B47E-4C67-B02F-1F8847D34C73}" type="pres">
      <dgm:prSet presAssocID="{9231CA66-36F8-4C58-91AE-336D37BE432D}" presName="topSpace" presStyleCnt="0"/>
      <dgm:spPr/>
    </dgm:pt>
    <dgm:pt modelId="{834E9FE8-C24C-4B1A-9A7E-0E3557C65A58}" type="pres">
      <dgm:prSet presAssocID="{9231CA66-36F8-4C58-91AE-336D37BE432D}" presName="firstComp" presStyleCnt="0"/>
      <dgm:spPr/>
    </dgm:pt>
    <dgm:pt modelId="{5DAEE74F-75BF-465A-9833-3D9E78FA4A1A}" type="pres">
      <dgm:prSet presAssocID="{9231CA66-36F8-4C58-91AE-336D37BE432D}" presName="firstChild" presStyleLbl="bgAccFollowNode1" presStyleIdx="6" presStyleCnt="8"/>
      <dgm:spPr/>
      <dgm:t>
        <a:bodyPr/>
        <a:lstStyle/>
        <a:p>
          <a:endParaRPr lang="ru-RU"/>
        </a:p>
      </dgm:t>
    </dgm:pt>
    <dgm:pt modelId="{55E83393-855F-4BA4-ACA7-69AEB8B84A1C}" type="pres">
      <dgm:prSet presAssocID="{9231CA66-36F8-4C58-91AE-336D37BE432D}" presName="firstChildTx" presStyleLbl="bgAccFollow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8BC715-261E-495E-BA4A-F8DD211608AC}" type="pres">
      <dgm:prSet presAssocID="{83004A2A-D887-45B2-AB91-05E32B5B71E4}" presName="comp" presStyleCnt="0"/>
      <dgm:spPr/>
    </dgm:pt>
    <dgm:pt modelId="{AA600EDA-63D1-4A0A-9AB0-58E3AD44E0BA}" type="pres">
      <dgm:prSet presAssocID="{83004A2A-D887-45B2-AB91-05E32B5B71E4}" presName="child" presStyleLbl="bgAccFollowNode1" presStyleIdx="7" presStyleCnt="8"/>
      <dgm:spPr/>
      <dgm:t>
        <a:bodyPr/>
        <a:lstStyle/>
        <a:p>
          <a:endParaRPr lang="ru-RU"/>
        </a:p>
      </dgm:t>
    </dgm:pt>
    <dgm:pt modelId="{46E31ED3-7F3E-4EF9-909F-C8E2684169CF}" type="pres">
      <dgm:prSet presAssocID="{83004A2A-D887-45B2-AB91-05E32B5B71E4}" presName="childTx" presStyleLbl="bgAccFollow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1ECA49-14A2-4395-A10B-D9652BBD6D50}" type="pres">
      <dgm:prSet presAssocID="{9231CA66-36F8-4C58-91AE-336D37BE432D}" presName="negSpace" presStyleCnt="0"/>
      <dgm:spPr/>
    </dgm:pt>
    <dgm:pt modelId="{6B65BB8A-2DCF-4C73-9486-A78BFAEA5072}" type="pres">
      <dgm:prSet presAssocID="{9231CA66-36F8-4C58-91AE-336D37BE432D}" presName="circle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01BF28E4-95C7-4721-B051-3BB40C2C41B4}" type="presOf" srcId="{9A11F453-2246-4098-849C-5EFC98C8C4E0}" destId="{584E2CC3-CB69-4D7C-B291-DE4B8A04DD9A}" srcOrd="1" destOrd="0" presId="urn:microsoft.com/office/officeart/2005/8/layout/hList9"/>
    <dgm:cxn modelId="{2F20389A-B052-4B81-AEAB-F8884D46C77E}" srcId="{9277202B-13D6-4474-835D-B78956A82242}" destId="{2D57D171-79E3-482E-BB83-A1C010DFC618}" srcOrd="1" destOrd="0" parTransId="{A72475D3-994C-4538-B510-2EDE10D347F6}" sibTransId="{4FEB8816-4602-4EF1-AD9B-DBB12AC486C9}"/>
    <dgm:cxn modelId="{B9D030ED-D3F2-4FAF-8A10-D463828B1EFC}" type="presOf" srcId="{DF38552D-2A9C-4E3B-AD98-55CFCF636C35}" destId="{2B94CC83-8A63-494F-BF3D-FF869A05EBA0}" srcOrd="0" destOrd="0" presId="urn:microsoft.com/office/officeart/2005/8/layout/hList9"/>
    <dgm:cxn modelId="{B99B8CC1-CA8D-4200-A60D-A0347E0ADAF4}" type="presOf" srcId="{15A9BE16-32B3-406B-9A9C-69233BE07EEB}" destId="{2A148F23-C6B9-4F00-8BF9-F7B89F7081FD}" srcOrd="1" destOrd="0" presId="urn:microsoft.com/office/officeart/2005/8/layout/hList9"/>
    <dgm:cxn modelId="{C66F5BCD-E154-4863-8B11-43ED3BB0A549}" type="presOf" srcId="{C1141AE2-7E68-40A2-A220-8857D62C7FDD}" destId="{53E087CE-F312-4922-BFA5-46915B2F47BD}" srcOrd="0" destOrd="0" presId="urn:microsoft.com/office/officeart/2005/8/layout/hList9"/>
    <dgm:cxn modelId="{C9BAE2AC-070F-4567-B819-C904CABF8E26}" type="presOf" srcId="{B1192C92-884D-4C07-A596-D7C866963F51}" destId="{F50381AE-4354-4142-9DB7-6F4B8113CD5E}" srcOrd="0" destOrd="0" presId="urn:microsoft.com/office/officeart/2005/8/layout/hList9"/>
    <dgm:cxn modelId="{54DF84E9-74FE-4C4F-9138-EB01A4273607}" type="presOf" srcId="{7D5FC905-6799-43D3-99D5-A54D03141BC7}" destId="{1E11D2B6-5589-48B8-A63E-9816490C348D}" srcOrd="1" destOrd="0" presId="urn:microsoft.com/office/officeart/2005/8/layout/hList9"/>
    <dgm:cxn modelId="{0B573AF3-F881-46BB-B4D3-7A9B5D2BD64F}" type="presOf" srcId="{956ADA95-6A08-44D8-B178-A4C7F509261D}" destId="{8CF65A83-F709-4C2D-86BE-160CA67CD543}" srcOrd="0" destOrd="0" presId="urn:microsoft.com/office/officeart/2005/8/layout/hList9"/>
    <dgm:cxn modelId="{C208CD70-0E54-4281-A4EC-251BD7A5799F}" type="presOf" srcId="{83004A2A-D887-45B2-AB91-05E32B5B71E4}" destId="{46E31ED3-7F3E-4EF9-909F-C8E2684169CF}" srcOrd="1" destOrd="0" presId="urn:microsoft.com/office/officeart/2005/8/layout/hList9"/>
    <dgm:cxn modelId="{8DC1BBAE-C018-4B43-9B27-94669F386192}" srcId="{B5748549-27B7-42EE-B4FE-02063CA197B7}" destId="{DF38552D-2A9C-4E3B-AD98-55CFCF636C35}" srcOrd="0" destOrd="0" parTransId="{654AA256-7355-4A4E-8DEC-CD9C3693C558}" sibTransId="{03034204-3411-42A3-935F-A341FA65136D}"/>
    <dgm:cxn modelId="{46A6BD4A-950C-4B3D-8048-8F925CA0F93A}" srcId="{B1192C92-884D-4C07-A596-D7C866963F51}" destId="{9231CA66-36F8-4C58-91AE-336D37BE432D}" srcOrd="3" destOrd="0" parTransId="{AB139F5A-AFA5-4D95-8B99-BB27B4C2E7C2}" sibTransId="{4E31F6E9-4933-41BE-8408-9259EB4A246A}"/>
    <dgm:cxn modelId="{0B614DD1-CABA-44DB-8691-555F1A590DBC}" srcId="{9231CA66-36F8-4C58-91AE-336D37BE432D}" destId="{83004A2A-D887-45B2-AB91-05E32B5B71E4}" srcOrd="1" destOrd="0" parTransId="{0909FC17-B031-4DE2-AF9D-9CF2DEAFBD5C}" sibTransId="{2C4BC386-7514-4EA0-A3E8-FBF0F0EF75B9}"/>
    <dgm:cxn modelId="{3CF6C3FD-79D0-422D-8816-FBF090FA7E80}" type="presOf" srcId="{83004A2A-D887-45B2-AB91-05E32B5B71E4}" destId="{AA600EDA-63D1-4A0A-9AB0-58E3AD44E0BA}" srcOrd="0" destOrd="0" presId="urn:microsoft.com/office/officeart/2005/8/layout/hList9"/>
    <dgm:cxn modelId="{5A5A1B8D-73E1-44E6-B611-8D0AD92F6F03}" type="presOf" srcId="{2D57D171-79E3-482E-BB83-A1C010DFC618}" destId="{E43A11CD-B062-4AC2-9CCE-5BFA44FBDB22}" srcOrd="0" destOrd="0" presId="urn:microsoft.com/office/officeart/2005/8/layout/hList9"/>
    <dgm:cxn modelId="{E8414C22-A511-4C7D-973A-35B2DC3A355B}" srcId="{B1192C92-884D-4C07-A596-D7C866963F51}" destId="{B5748549-27B7-42EE-B4FE-02063CA197B7}" srcOrd="1" destOrd="0" parTransId="{2F974E70-13B9-455A-AD27-95365701D93A}" sibTransId="{690B231F-273E-40B2-9E02-F0E507566967}"/>
    <dgm:cxn modelId="{9EF8E910-4085-45CC-ADA5-76163D84EDBA}" type="presOf" srcId="{956ADA95-6A08-44D8-B178-A4C7F509261D}" destId="{3A02D156-BC8F-4E13-9513-116BB3D7D280}" srcOrd="1" destOrd="0" presId="urn:microsoft.com/office/officeart/2005/8/layout/hList9"/>
    <dgm:cxn modelId="{54447F85-8BAA-47CE-9818-36CE3F6910B5}" type="presOf" srcId="{9231CA66-36F8-4C58-91AE-336D37BE432D}" destId="{6B65BB8A-2DCF-4C73-9486-A78BFAEA5072}" srcOrd="0" destOrd="0" presId="urn:microsoft.com/office/officeart/2005/8/layout/hList9"/>
    <dgm:cxn modelId="{DFD10571-1296-4F59-8D50-BFF99787ECF1}" srcId="{9277202B-13D6-4474-835D-B78956A82242}" destId="{15A9BE16-32B3-406B-9A9C-69233BE07EEB}" srcOrd="0" destOrd="0" parTransId="{6968A7B1-32F5-49DD-9DF1-9C9585295AB1}" sibTransId="{0346C258-956A-4A55-BABA-88D401708555}"/>
    <dgm:cxn modelId="{10325BCD-62BF-4DCE-952D-E61029A487CD}" srcId="{B5748549-27B7-42EE-B4FE-02063CA197B7}" destId="{956ADA95-6A08-44D8-B178-A4C7F509261D}" srcOrd="1" destOrd="0" parTransId="{F5D73691-4953-47D8-8711-D9F169179235}" sibTransId="{164555BB-940B-49A7-A7AF-8AC200A34E0A}"/>
    <dgm:cxn modelId="{B91A9AAA-708F-43A7-B35C-5CD39EFEFBAA}" type="presOf" srcId="{15A9BE16-32B3-406B-9A9C-69233BE07EEB}" destId="{C8794D1D-68A6-4E32-82D0-402D948A391F}" srcOrd="0" destOrd="0" presId="urn:microsoft.com/office/officeart/2005/8/layout/hList9"/>
    <dgm:cxn modelId="{AE609002-A625-435B-8589-D8F1298491B7}" type="presOf" srcId="{B5748549-27B7-42EE-B4FE-02063CA197B7}" destId="{CE0591ED-6097-4F69-9D40-B5F231A9254A}" srcOrd="0" destOrd="0" presId="urn:microsoft.com/office/officeart/2005/8/layout/hList9"/>
    <dgm:cxn modelId="{461243D8-1491-4BD0-86B1-A58CE689B1DF}" type="presOf" srcId="{9A11F453-2246-4098-849C-5EFC98C8C4E0}" destId="{AC09BE70-F0CD-4A7B-9551-0A54F0A89EA7}" srcOrd="0" destOrd="0" presId="urn:microsoft.com/office/officeart/2005/8/layout/hList9"/>
    <dgm:cxn modelId="{23570021-A3B6-487D-9067-735D6835ADAE}" srcId="{9231CA66-36F8-4C58-91AE-336D37BE432D}" destId="{4A87646D-E43D-4123-A8CF-1567EABF588F}" srcOrd="0" destOrd="0" parTransId="{28F4B18D-165A-4EEB-BCD5-D03042F53A95}" sibTransId="{47F8D68B-970E-46D4-947E-D94BCF3B6703}"/>
    <dgm:cxn modelId="{858C9CE1-5FB6-4BC4-AD95-31ADF61B44FB}" srcId="{B1192C92-884D-4C07-A596-D7C866963F51}" destId="{C1141AE2-7E68-40A2-A220-8857D62C7FDD}" srcOrd="0" destOrd="0" parTransId="{74E1283B-F29E-40EA-ADB5-21AD94E39B8C}" sibTransId="{142463F9-0474-4578-8A3A-FAAE617B82B4}"/>
    <dgm:cxn modelId="{0A66B319-9E8D-4390-9DF6-FE591BADBEEA}" type="presOf" srcId="{9277202B-13D6-4474-835D-B78956A82242}" destId="{AF19F30A-0942-4768-8801-5AAF34591637}" srcOrd="0" destOrd="0" presId="urn:microsoft.com/office/officeart/2005/8/layout/hList9"/>
    <dgm:cxn modelId="{E749AB57-72F4-4E85-A5FD-5B099FB0261F}" type="presOf" srcId="{DF38552D-2A9C-4E3B-AD98-55CFCF636C35}" destId="{2C26ED78-B696-4157-9571-B5570C7A6F24}" srcOrd="1" destOrd="0" presId="urn:microsoft.com/office/officeart/2005/8/layout/hList9"/>
    <dgm:cxn modelId="{43FDC5EA-AC56-4503-B950-CE2A1CE7EABA}" type="presOf" srcId="{4A87646D-E43D-4123-A8CF-1567EABF588F}" destId="{55E83393-855F-4BA4-ACA7-69AEB8B84A1C}" srcOrd="1" destOrd="0" presId="urn:microsoft.com/office/officeart/2005/8/layout/hList9"/>
    <dgm:cxn modelId="{1F36F0A7-7B8B-4EAF-B7D0-5A69240D97AA}" srcId="{C1141AE2-7E68-40A2-A220-8857D62C7FDD}" destId="{7D5FC905-6799-43D3-99D5-A54D03141BC7}" srcOrd="0" destOrd="0" parTransId="{5EDC3F06-E780-4CFE-8DB0-70DEA4535A44}" sibTransId="{1586B2F3-1FE2-4B41-8684-2FF866C96389}"/>
    <dgm:cxn modelId="{BAAD4368-6A57-4131-9D99-6BADF2A52ECA}" type="presOf" srcId="{2D57D171-79E3-482E-BB83-A1C010DFC618}" destId="{E8625D9E-7622-4886-80AC-07F0C5118E1F}" srcOrd="1" destOrd="0" presId="urn:microsoft.com/office/officeart/2005/8/layout/hList9"/>
    <dgm:cxn modelId="{72C8D444-7875-440E-B9BA-2C40791CBE81}" srcId="{B1192C92-884D-4C07-A596-D7C866963F51}" destId="{9277202B-13D6-4474-835D-B78956A82242}" srcOrd="2" destOrd="0" parTransId="{ED2E3471-5EAA-4253-AF94-CEAA4F25D6B3}" sibTransId="{8D646F3C-7D19-4189-B634-5D9F0AF96095}"/>
    <dgm:cxn modelId="{141B6044-93F2-4F08-98D4-F4F2ECF37DD0}" type="presOf" srcId="{7D5FC905-6799-43D3-99D5-A54D03141BC7}" destId="{013F41ED-F73F-4600-AFF4-9DF1A7B5B46F}" srcOrd="0" destOrd="0" presId="urn:microsoft.com/office/officeart/2005/8/layout/hList9"/>
    <dgm:cxn modelId="{824FCD95-B11C-4F8C-AE8D-396F3DBA6A1F}" srcId="{C1141AE2-7E68-40A2-A220-8857D62C7FDD}" destId="{9A11F453-2246-4098-849C-5EFC98C8C4E0}" srcOrd="1" destOrd="0" parTransId="{F09C05E1-5184-479B-A75F-49EE751EF47B}" sibTransId="{A34C24B3-2D94-499E-8331-A969AA0CFF5C}"/>
    <dgm:cxn modelId="{8E2D28F7-3288-471E-931D-566CD65101EF}" type="presOf" srcId="{4A87646D-E43D-4123-A8CF-1567EABF588F}" destId="{5DAEE74F-75BF-465A-9833-3D9E78FA4A1A}" srcOrd="0" destOrd="0" presId="urn:microsoft.com/office/officeart/2005/8/layout/hList9"/>
    <dgm:cxn modelId="{2EF5AE70-92EA-401C-986A-21D1B1B7F9BC}" type="presParOf" srcId="{F50381AE-4354-4142-9DB7-6F4B8113CD5E}" destId="{3ED07570-AFB5-451B-80E4-D704C4424A05}" srcOrd="0" destOrd="0" presId="urn:microsoft.com/office/officeart/2005/8/layout/hList9"/>
    <dgm:cxn modelId="{95373960-5F57-495B-92E1-96B090B50B66}" type="presParOf" srcId="{F50381AE-4354-4142-9DB7-6F4B8113CD5E}" destId="{EB96BA2D-C889-4AD1-B8D3-F76B7876C940}" srcOrd="1" destOrd="0" presId="urn:microsoft.com/office/officeart/2005/8/layout/hList9"/>
    <dgm:cxn modelId="{9B8A860C-FEEB-468F-A983-842AA28863FA}" type="presParOf" srcId="{EB96BA2D-C889-4AD1-B8D3-F76B7876C940}" destId="{6F305A5C-D510-476F-8B63-59A95202CF23}" srcOrd="0" destOrd="0" presId="urn:microsoft.com/office/officeart/2005/8/layout/hList9"/>
    <dgm:cxn modelId="{E3467C90-9815-441D-A307-C89F67365D77}" type="presParOf" srcId="{EB96BA2D-C889-4AD1-B8D3-F76B7876C940}" destId="{8925D448-0BB7-4804-B78A-E031145E8109}" srcOrd="1" destOrd="0" presId="urn:microsoft.com/office/officeart/2005/8/layout/hList9"/>
    <dgm:cxn modelId="{FB66C057-001B-466C-A179-78A503AA5F7C}" type="presParOf" srcId="{8925D448-0BB7-4804-B78A-E031145E8109}" destId="{013F41ED-F73F-4600-AFF4-9DF1A7B5B46F}" srcOrd="0" destOrd="0" presId="urn:microsoft.com/office/officeart/2005/8/layout/hList9"/>
    <dgm:cxn modelId="{A54C9DF6-81E6-41FA-932B-1C210B21D272}" type="presParOf" srcId="{8925D448-0BB7-4804-B78A-E031145E8109}" destId="{1E11D2B6-5589-48B8-A63E-9816490C348D}" srcOrd="1" destOrd="0" presId="urn:microsoft.com/office/officeart/2005/8/layout/hList9"/>
    <dgm:cxn modelId="{6938AC15-3FCD-4826-A73B-3FD7259DAE74}" type="presParOf" srcId="{EB96BA2D-C889-4AD1-B8D3-F76B7876C940}" destId="{0CE4D6A9-787B-4549-86E4-ADC165AF0540}" srcOrd="2" destOrd="0" presId="urn:microsoft.com/office/officeart/2005/8/layout/hList9"/>
    <dgm:cxn modelId="{81B1A6AB-7F35-42A0-8AD8-21429F6963FE}" type="presParOf" srcId="{0CE4D6A9-787B-4549-86E4-ADC165AF0540}" destId="{AC09BE70-F0CD-4A7B-9551-0A54F0A89EA7}" srcOrd="0" destOrd="0" presId="urn:microsoft.com/office/officeart/2005/8/layout/hList9"/>
    <dgm:cxn modelId="{1AE61251-CE38-4EEE-89E1-A1308CBFD584}" type="presParOf" srcId="{0CE4D6A9-787B-4549-86E4-ADC165AF0540}" destId="{584E2CC3-CB69-4D7C-B291-DE4B8A04DD9A}" srcOrd="1" destOrd="0" presId="urn:microsoft.com/office/officeart/2005/8/layout/hList9"/>
    <dgm:cxn modelId="{6FD9AE08-4636-4028-948B-11758813FE65}" type="presParOf" srcId="{F50381AE-4354-4142-9DB7-6F4B8113CD5E}" destId="{3F79EC9E-7B4A-409D-A480-B74417A848A0}" srcOrd="2" destOrd="0" presId="urn:microsoft.com/office/officeart/2005/8/layout/hList9"/>
    <dgm:cxn modelId="{363862A5-F90F-43EC-9629-5490AEA7ADB3}" type="presParOf" srcId="{F50381AE-4354-4142-9DB7-6F4B8113CD5E}" destId="{53E087CE-F312-4922-BFA5-46915B2F47BD}" srcOrd="3" destOrd="0" presId="urn:microsoft.com/office/officeart/2005/8/layout/hList9"/>
    <dgm:cxn modelId="{6CED42D1-796D-40A4-BC06-7785D6230A21}" type="presParOf" srcId="{F50381AE-4354-4142-9DB7-6F4B8113CD5E}" destId="{B148176D-E3C4-47C1-A85A-F18C71E1C0A6}" srcOrd="4" destOrd="0" presId="urn:microsoft.com/office/officeart/2005/8/layout/hList9"/>
    <dgm:cxn modelId="{6D679A51-CADB-4DF5-BD40-AB57718ECF03}" type="presParOf" srcId="{F50381AE-4354-4142-9DB7-6F4B8113CD5E}" destId="{E33EB67D-BD35-4146-8B72-12620BCFD382}" srcOrd="5" destOrd="0" presId="urn:microsoft.com/office/officeart/2005/8/layout/hList9"/>
    <dgm:cxn modelId="{A08994A9-762D-47E2-8318-9B0BD1464664}" type="presParOf" srcId="{F50381AE-4354-4142-9DB7-6F4B8113CD5E}" destId="{B66A0F20-1B47-44E1-B186-AB99A6788179}" srcOrd="6" destOrd="0" presId="urn:microsoft.com/office/officeart/2005/8/layout/hList9"/>
    <dgm:cxn modelId="{D50AF45B-3A7C-46AD-AA06-948D5474D01C}" type="presParOf" srcId="{B66A0F20-1B47-44E1-B186-AB99A6788179}" destId="{2BA093C3-23C5-4158-B6A1-BE0F8200CCB2}" srcOrd="0" destOrd="0" presId="urn:microsoft.com/office/officeart/2005/8/layout/hList9"/>
    <dgm:cxn modelId="{32A32DE4-80CE-4BF3-B820-C0D321791AAE}" type="presParOf" srcId="{B66A0F20-1B47-44E1-B186-AB99A6788179}" destId="{49690F7E-77E2-48D7-8E14-06C7DDD26758}" srcOrd="1" destOrd="0" presId="urn:microsoft.com/office/officeart/2005/8/layout/hList9"/>
    <dgm:cxn modelId="{635779EE-CE15-498C-959B-0B592924ADC2}" type="presParOf" srcId="{49690F7E-77E2-48D7-8E14-06C7DDD26758}" destId="{2B94CC83-8A63-494F-BF3D-FF869A05EBA0}" srcOrd="0" destOrd="0" presId="urn:microsoft.com/office/officeart/2005/8/layout/hList9"/>
    <dgm:cxn modelId="{6C9C37E2-0491-44DA-AD29-C7170B7F5557}" type="presParOf" srcId="{49690F7E-77E2-48D7-8E14-06C7DDD26758}" destId="{2C26ED78-B696-4157-9571-B5570C7A6F24}" srcOrd="1" destOrd="0" presId="urn:microsoft.com/office/officeart/2005/8/layout/hList9"/>
    <dgm:cxn modelId="{CBE886C3-C5CC-4586-990D-1EDD78879200}" type="presParOf" srcId="{B66A0F20-1B47-44E1-B186-AB99A6788179}" destId="{FCA962A0-723A-4A78-A155-E8BC97E4B416}" srcOrd="2" destOrd="0" presId="urn:microsoft.com/office/officeart/2005/8/layout/hList9"/>
    <dgm:cxn modelId="{2A1118C8-08E2-4504-A8FE-A75284EC36EC}" type="presParOf" srcId="{FCA962A0-723A-4A78-A155-E8BC97E4B416}" destId="{8CF65A83-F709-4C2D-86BE-160CA67CD543}" srcOrd="0" destOrd="0" presId="urn:microsoft.com/office/officeart/2005/8/layout/hList9"/>
    <dgm:cxn modelId="{4D767786-49F8-4083-BB7D-E118C2A73C9D}" type="presParOf" srcId="{FCA962A0-723A-4A78-A155-E8BC97E4B416}" destId="{3A02D156-BC8F-4E13-9513-116BB3D7D280}" srcOrd="1" destOrd="0" presId="urn:microsoft.com/office/officeart/2005/8/layout/hList9"/>
    <dgm:cxn modelId="{D5133B15-3A9D-41C4-8118-D8A32E36D252}" type="presParOf" srcId="{F50381AE-4354-4142-9DB7-6F4B8113CD5E}" destId="{6BA985DD-ABD0-48B6-AA0D-A96CB7846EC9}" srcOrd="7" destOrd="0" presId="urn:microsoft.com/office/officeart/2005/8/layout/hList9"/>
    <dgm:cxn modelId="{FA3A1497-3A8A-411B-AEE9-9D9E756FF5E4}" type="presParOf" srcId="{F50381AE-4354-4142-9DB7-6F4B8113CD5E}" destId="{CE0591ED-6097-4F69-9D40-B5F231A9254A}" srcOrd="8" destOrd="0" presId="urn:microsoft.com/office/officeart/2005/8/layout/hList9"/>
    <dgm:cxn modelId="{3EC7C450-26E4-40EE-86EF-89E23F5576D0}" type="presParOf" srcId="{F50381AE-4354-4142-9DB7-6F4B8113CD5E}" destId="{752658CF-B628-4CC0-9BBB-DD901A2F0618}" srcOrd="9" destOrd="0" presId="urn:microsoft.com/office/officeart/2005/8/layout/hList9"/>
    <dgm:cxn modelId="{6A194234-5AA6-45B9-8B97-F02F4DC84618}" type="presParOf" srcId="{F50381AE-4354-4142-9DB7-6F4B8113CD5E}" destId="{89969388-B3BA-4753-9D12-5B2EF6BBE909}" srcOrd="10" destOrd="0" presId="urn:microsoft.com/office/officeart/2005/8/layout/hList9"/>
    <dgm:cxn modelId="{79B05A46-0AB4-42B8-9543-2E49AC3AEEE0}" type="presParOf" srcId="{F50381AE-4354-4142-9DB7-6F4B8113CD5E}" destId="{321EBC34-0180-46B4-9650-2F2FC4ABBE1E}" srcOrd="11" destOrd="0" presId="urn:microsoft.com/office/officeart/2005/8/layout/hList9"/>
    <dgm:cxn modelId="{FB3B5477-5B24-4214-9C5A-661F31454E73}" type="presParOf" srcId="{321EBC34-0180-46B4-9650-2F2FC4ABBE1E}" destId="{6615748B-5254-4A6C-A918-9B51B747BA70}" srcOrd="0" destOrd="0" presId="urn:microsoft.com/office/officeart/2005/8/layout/hList9"/>
    <dgm:cxn modelId="{FB7CA16F-484B-4D5F-8A8B-10C8A5FC7C42}" type="presParOf" srcId="{321EBC34-0180-46B4-9650-2F2FC4ABBE1E}" destId="{71A6E929-005C-49B1-9775-804ECC06AFC3}" srcOrd="1" destOrd="0" presId="urn:microsoft.com/office/officeart/2005/8/layout/hList9"/>
    <dgm:cxn modelId="{890B6F60-21F1-4DD7-9027-1F48B07F536B}" type="presParOf" srcId="{71A6E929-005C-49B1-9775-804ECC06AFC3}" destId="{C8794D1D-68A6-4E32-82D0-402D948A391F}" srcOrd="0" destOrd="0" presId="urn:microsoft.com/office/officeart/2005/8/layout/hList9"/>
    <dgm:cxn modelId="{229D9CD5-BA94-46A9-BF33-A39C52ACC7DE}" type="presParOf" srcId="{71A6E929-005C-49B1-9775-804ECC06AFC3}" destId="{2A148F23-C6B9-4F00-8BF9-F7B89F7081FD}" srcOrd="1" destOrd="0" presId="urn:microsoft.com/office/officeart/2005/8/layout/hList9"/>
    <dgm:cxn modelId="{D882DA6D-3823-47DB-8AD6-022D6F8F4C34}" type="presParOf" srcId="{321EBC34-0180-46B4-9650-2F2FC4ABBE1E}" destId="{CEECBB22-30F8-47E0-9CEB-15410AFABF08}" srcOrd="2" destOrd="0" presId="urn:microsoft.com/office/officeart/2005/8/layout/hList9"/>
    <dgm:cxn modelId="{138F55CE-4D85-478B-8382-BF091454F223}" type="presParOf" srcId="{CEECBB22-30F8-47E0-9CEB-15410AFABF08}" destId="{E43A11CD-B062-4AC2-9CCE-5BFA44FBDB22}" srcOrd="0" destOrd="0" presId="urn:microsoft.com/office/officeart/2005/8/layout/hList9"/>
    <dgm:cxn modelId="{4CA35F45-B0D5-4935-8CEA-7C0536117BEB}" type="presParOf" srcId="{CEECBB22-30F8-47E0-9CEB-15410AFABF08}" destId="{E8625D9E-7622-4886-80AC-07F0C5118E1F}" srcOrd="1" destOrd="0" presId="urn:microsoft.com/office/officeart/2005/8/layout/hList9"/>
    <dgm:cxn modelId="{019CA6E5-8A2B-4DEF-B64D-E3FD9FA68294}" type="presParOf" srcId="{F50381AE-4354-4142-9DB7-6F4B8113CD5E}" destId="{059457B4-E676-4D67-B4D6-68CCA51A4762}" srcOrd="12" destOrd="0" presId="urn:microsoft.com/office/officeart/2005/8/layout/hList9"/>
    <dgm:cxn modelId="{038916E3-3962-44EB-B7B8-393C8EDEE67E}" type="presParOf" srcId="{F50381AE-4354-4142-9DB7-6F4B8113CD5E}" destId="{AF19F30A-0942-4768-8801-5AAF34591637}" srcOrd="13" destOrd="0" presId="urn:microsoft.com/office/officeart/2005/8/layout/hList9"/>
    <dgm:cxn modelId="{848AD753-5968-4476-BA4D-AAB652512FFD}" type="presParOf" srcId="{F50381AE-4354-4142-9DB7-6F4B8113CD5E}" destId="{13B086A4-27F3-4DE4-8111-66C49B92016E}" srcOrd="14" destOrd="0" presId="urn:microsoft.com/office/officeart/2005/8/layout/hList9"/>
    <dgm:cxn modelId="{0A9513E8-CAC9-410B-8235-B808F66FB800}" type="presParOf" srcId="{F50381AE-4354-4142-9DB7-6F4B8113CD5E}" destId="{1FDF5B21-E8C8-42E8-A83A-FD8822A006B4}" srcOrd="15" destOrd="0" presId="urn:microsoft.com/office/officeart/2005/8/layout/hList9"/>
    <dgm:cxn modelId="{6293D621-E04C-4A52-A010-62F62FB49BBC}" type="presParOf" srcId="{F50381AE-4354-4142-9DB7-6F4B8113CD5E}" destId="{386A17F5-B9B4-438D-8168-D76F55A0BD57}" srcOrd="16" destOrd="0" presId="urn:microsoft.com/office/officeart/2005/8/layout/hList9"/>
    <dgm:cxn modelId="{1AD82522-7F0D-44DB-9631-7552C46DCBDD}" type="presParOf" srcId="{386A17F5-B9B4-438D-8168-D76F55A0BD57}" destId="{A91F9B76-B47E-4C67-B02F-1F8847D34C73}" srcOrd="0" destOrd="0" presId="urn:microsoft.com/office/officeart/2005/8/layout/hList9"/>
    <dgm:cxn modelId="{B7167E76-173C-4B90-9F39-57DCE4388A0C}" type="presParOf" srcId="{386A17F5-B9B4-438D-8168-D76F55A0BD57}" destId="{834E9FE8-C24C-4B1A-9A7E-0E3557C65A58}" srcOrd="1" destOrd="0" presId="urn:microsoft.com/office/officeart/2005/8/layout/hList9"/>
    <dgm:cxn modelId="{3F0A7EC5-759D-45D8-8B8B-275C780612C6}" type="presParOf" srcId="{834E9FE8-C24C-4B1A-9A7E-0E3557C65A58}" destId="{5DAEE74F-75BF-465A-9833-3D9E78FA4A1A}" srcOrd="0" destOrd="0" presId="urn:microsoft.com/office/officeart/2005/8/layout/hList9"/>
    <dgm:cxn modelId="{3337D6DE-0C51-4A15-B0E1-C49ED1B6A50A}" type="presParOf" srcId="{834E9FE8-C24C-4B1A-9A7E-0E3557C65A58}" destId="{55E83393-855F-4BA4-ACA7-69AEB8B84A1C}" srcOrd="1" destOrd="0" presId="urn:microsoft.com/office/officeart/2005/8/layout/hList9"/>
    <dgm:cxn modelId="{424062B7-4FFA-443A-A283-A020227FA1FE}" type="presParOf" srcId="{386A17F5-B9B4-438D-8168-D76F55A0BD57}" destId="{118BC715-261E-495E-BA4A-F8DD211608AC}" srcOrd="2" destOrd="0" presId="urn:microsoft.com/office/officeart/2005/8/layout/hList9"/>
    <dgm:cxn modelId="{92C77F48-7D6F-4DB6-9CE7-B01145229686}" type="presParOf" srcId="{118BC715-261E-495E-BA4A-F8DD211608AC}" destId="{AA600EDA-63D1-4A0A-9AB0-58E3AD44E0BA}" srcOrd="0" destOrd="0" presId="urn:microsoft.com/office/officeart/2005/8/layout/hList9"/>
    <dgm:cxn modelId="{7BF68596-2E2B-41E9-B606-08ACFF596053}" type="presParOf" srcId="{118BC715-261E-495E-BA4A-F8DD211608AC}" destId="{46E31ED3-7F3E-4EF9-909F-C8E2684169CF}" srcOrd="1" destOrd="0" presId="urn:microsoft.com/office/officeart/2005/8/layout/hList9"/>
    <dgm:cxn modelId="{A27AA56C-6265-4FB2-89DF-B088F8965C87}" type="presParOf" srcId="{F50381AE-4354-4142-9DB7-6F4B8113CD5E}" destId="{3E1ECA49-14A2-4395-A10B-D9652BBD6D50}" srcOrd="17" destOrd="0" presId="urn:microsoft.com/office/officeart/2005/8/layout/hList9"/>
    <dgm:cxn modelId="{46A9D641-4FA5-4898-A8A1-5B915B138445}" type="presParOf" srcId="{F50381AE-4354-4142-9DB7-6F4B8113CD5E}" destId="{6B65BB8A-2DCF-4C73-9486-A78BFAEA5072}" srcOrd="1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CB40CAE-2622-4940-8DB6-AD8D7A05CC0A}" type="doc">
      <dgm:prSet loTypeId="urn:microsoft.com/office/officeart/2005/8/layout/default#2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71BD3FC0-0B10-4FD0-A45A-AA6BBA03B675}">
      <dgm:prSet phldrT="[Текст]"/>
      <dgm:spPr/>
      <dgm:t>
        <a:bodyPr/>
        <a:lstStyle/>
        <a:p>
          <a:r>
            <a:rPr lang="ru-RU" b="1" dirty="0"/>
            <a:t>Таблица</a:t>
          </a:r>
        </a:p>
      </dgm:t>
    </dgm:pt>
    <dgm:pt modelId="{B62C606E-222A-4A75-BC5A-8EE42FF4388C}" type="parTrans" cxnId="{9C7E70EB-8FA5-4EAB-9013-3EED40067BDE}">
      <dgm:prSet/>
      <dgm:spPr/>
      <dgm:t>
        <a:bodyPr/>
        <a:lstStyle/>
        <a:p>
          <a:endParaRPr lang="ru-RU"/>
        </a:p>
      </dgm:t>
    </dgm:pt>
    <dgm:pt modelId="{F2B1324B-DCBE-4927-ABAE-7539D4CFD3AD}" type="sibTrans" cxnId="{9C7E70EB-8FA5-4EAB-9013-3EED40067BDE}">
      <dgm:prSet/>
      <dgm:spPr/>
      <dgm:t>
        <a:bodyPr/>
        <a:lstStyle/>
        <a:p>
          <a:endParaRPr lang="ru-RU"/>
        </a:p>
      </dgm:t>
    </dgm:pt>
    <dgm:pt modelId="{7F10E36C-3A5A-4676-8ACC-F0D1A6441455}">
      <dgm:prSet phldrT="[Текст]"/>
      <dgm:spPr/>
      <dgm:t>
        <a:bodyPr/>
        <a:lstStyle/>
        <a:p>
          <a:r>
            <a:rPr lang="ru-RU" b="1" dirty="0"/>
            <a:t>График  </a:t>
          </a:r>
        </a:p>
      </dgm:t>
    </dgm:pt>
    <dgm:pt modelId="{67462F0B-7EB1-49A0-A66C-F34C730E9249}" type="parTrans" cxnId="{67578CEE-6484-4A8D-9026-0B5BAB0EE01C}">
      <dgm:prSet/>
      <dgm:spPr/>
    </dgm:pt>
    <dgm:pt modelId="{533E4B35-42D3-4D06-BE17-90EDBD452822}" type="sibTrans" cxnId="{67578CEE-6484-4A8D-9026-0B5BAB0EE01C}">
      <dgm:prSet/>
      <dgm:spPr/>
    </dgm:pt>
    <dgm:pt modelId="{83DD04F2-ADEE-4350-A98E-6FE1081A5516}">
      <dgm:prSet phldrT="[Текст]"/>
      <dgm:spPr/>
      <dgm:t>
        <a:bodyPr/>
        <a:lstStyle/>
        <a:p>
          <a:r>
            <a:rPr lang="ru-RU" b="1" dirty="0"/>
            <a:t>Инфографика или комиксы </a:t>
          </a:r>
          <a:endParaRPr lang="ru-RU" dirty="0"/>
        </a:p>
      </dgm:t>
    </dgm:pt>
    <dgm:pt modelId="{B139BA50-E77E-4C06-9581-3BA7D35D0718}" type="parTrans" cxnId="{6F5E25EC-5820-42CA-8076-907BB384B088}">
      <dgm:prSet/>
      <dgm:spPr/>
    </dgm:pt>
    <dgm:pt modelId="{EA96DAA1-6DF9-4E07-A465-4602741D3B57}" type="sibTrans" cxnId="{6F5E25EC-5820-42CA-8076-907BB384B088}">
      <dgm:prSet/>
      <dgm:spPr/>
    </dgm:pt>
    <dgm:pt modelId="{98A7F2FA-6B4F-4648-90A3-BB17A17C4E7E}">
      <dgm:prSet phldrT="[Текст]"/>
      <dgm:spPr/>
      <dgm:t>
        <a:bodyPr/>
        <a:lstStyle/>
        <a:p>
          <a:r>
            <a:rPr lang="ru-RU" b="1" dirty="0"/>
            <a:t>Художественное оформление практики </a:t>
          </a:r>
        </a:p>
      </dgm:t>
    </dgm:pt>
    <dgm:pt modelId="{B32920F5-AF8D-4A78-B7C1-31D8F52E3CEB}" type="parTrans" cxnId="{523DAAE8-2D19-4D61-B8A6-04929723055C}">
      <dgm:prSet/>
      <dgm:spPr/>
    </dgm:pt>
    <dgm:pt modelId="{95236C48-A8F3-4D9A-970C-85D76E9EA360}" type="sibTrans" cxnId="{523DAAE8-2D19-4D61-B8A6-04929723055C}">
      <dgm:prSet/>
      <dgm:spPr/>
    </dgm:pt>
    <dgm:pt modelId="{D55E3125-1FCD-43EC-85C1-EA5B4D9733DE}">
      <dgm:prSet phldrT="[Текст]"/>
      <dgm:spPr/>
      <dgm:t>
        <a:bodyPr/>
        <a:lstStyle/>
        <a:p>
          <a:r>
            <a:rPr lang="ru-RU" b="1" dirty="0"/>
            <a:t>Макет </a:t>
          </a:r>
        </a:p>
      </dgm:t>
    </dgm:pt>
    <dgm:pt modelId="{BB071285-B98D-4A17-836A-21FCF7FE9EA9}" type="parTrans" cxnId="{98232149-8720-4857-98CE-DC1C70F0277F}">
      <dgm:prSet/>
      <dgm:spPr/>
    </dgm:pt>
    <dgm:pt modelId="{49C23A50-E9C1-4EA0-9B07-2A862EEF87B8}" type="sibTrans" cxnId="{98232149-8720-4857-98CE-DC1C70F0277F}">
      <dgm:prSet/>
      <dgm:spPr/>
    </dgm:pt>
    <dgm:pt modelId="{985E5EF3-FB20-4373-98A7-24FB45CAB49B}">
      <dgm:prSet phldrT="[Текст]"/>
      <dgm:spPr/>
      <dgm:t>
        <a:bodyPr/>
        <a:lstStyle/>
        <a:p>
          <a:r>
            <a:rPr lang="ru-RU" b="1" dirty="0"/>
            <a:t>Справочник </a:t>
          </a:r>
          <a:r>
            <a:rPr lang="en-US" b="1" dirty="0"/>
            <a:t/>
          </a:r>
          <a:br>
            <a:rPr lang="en-US" b="1" dirty="0"/>
          </a:br>
          <a:r>
            <a:rPr lang="ru-RU" b="1" dirty="0"/>
            <a:t>или атлас </a:t>
          </a:r>
        </a:p>
      </dgm:t>
    </dgm:pt>
    <dgm:pt modelId="{2801C66E-6716-4165-BC4D-031F3B0E8854}" type="parTrans" cxnId="{18B51100-CC30-4550-B423-B64CFE528355}">
      <dgm:prSet/>
      <dgm:spPr/>
    </dgm:pt>
    <dgm:pt modelId="{567740B5-445E-4627-818C-13BE64B5A0C9}" type="sibTrans" cxnId="{18B51100-CC30-4550-B423-B64CFE528355}">
      <dgm:prSet/>
      <dgm:spPr/>
    </dgm:pt>
    <dgm:pt modelId="{87A1D01F-4E63-415A-91A2-A2FEA2E05E7E}">
      <dgm:prSet phldrT="[Текст]"/>
      <dgm:spPr/>
      <dgm:t>
        <a:bodyPr/>
        <a:lstStyle/>
        <a:p>
          <a:r>
            <a:rPr lang="ru-RU" b="1" dirty="0"/>
            <a:t>Видеофильм</a:t>
          </a:r>
        </a:p>
      </dgm:t>
    </dgm:pt>
    <dgm:pt modelId="{88F559F0-6D3E-4081-9FFA-543E872C96BB}" type="parTrans" cxnId="{A2EEC0D5-AD53-4116-9F10-8109D238D45C}">
      <dgm:prSet/>
      <dgm:spPr/>
    </dgm:pt>
    <dgm:pt modelId="{FC59C090-68D6-4115-A09F-00A90812A004}" type="sibTrans" cxnId="{A2EEC0D5-AD53-4116-9F10-8109D238D45C}">
      <dgm:prSet/>
      <dgm:spPr/>
    </dgm:pt>
    <dgm:pt modelId="{350A0DF3-C30A-453D-9B81-D9D7201BA773}">
      <dgm:prSet phldrT="[Текст]"/>
      <dgm:spPr/>
      <dgm:t>
        <a:bodyPr/>
        <a:lstStyle/>
        <a:p>
          <a:r>
            <a:rPr lang="ru-RU" b="1" dirty="0"/>
            <a:t>Реферат   </a:t>
          </a:r>
        </a:p>
      </dgm:t>
    </dgm:pt>
    <dgm:pt modelId="{E88EFC5C-7F89-4AB0-84F6-7CDB5206231E}" type="parTrans" cxnId="{863804ED-5F23-4337-BAFF-6773FE382AEC}">
      <dgm:prSet/>
      <dgm:spPr/>
    </dgm:pt>
    <dgm:pt modelId="{7B081D5B-79E2-4892-8050-165EEE2B66DB}" type="sibTrans" cxnId="{863804ED-5F23-4337-BAFF-6773FE382AEC}">
      <dgm:prSet/>
      <dgm:spPr/>
    </dgm:pt>
    <dgm:pt modelId="{CBCC9E95-BD9E-4B03-BF0A-1B224B863464}">
      <dgm:prSet phldrT="[Текст]"/>
      <dgm:spPr/>
      <dgm:t>
        <a:bodyPr/>
        <a:lstStyle/>
        <a:p>
          <a:r>
            <a:rPr lang="ru-RU" b="1" dirty="0"/>
            <a:t>Газета, журнал</a:t>
          </a:r>
        </a:p>
      </dgm:t>
    </dgm:pt>
    <dgm:pt modelId="{35591DCF-9257-4F37-9B48-8A87B7209048}" type="parTrans" cxnId="{41652D04-3EFF-4D97-808A-C996CCFF824B}">
      <dgm:prSet/>
      <dgm:spPr/>
    </dgm:pt>
    <dgm:pt modelId="{54487117-A149-411F-AB2F-060034D87F8E}" type="sibTrans" cxnId="{41652D04-3EFF-4D97-808A-C996CCFF824B}">
      <dgm:prSet/>
      <dgm:spPr/>
    </dgm:pt>
    <dgm:pt modelId="{3E46FF50-AEA4-4DE1-9ACC-29E75644BFD9}">
      <dgm:prSet phldrT="[Текст]"/>
      <dgm:spPr/>
      <dgm:t>
        <a:bodyPr/>
        <a:lstStyle/>
        <a:p>
          <a:r>
            <a:rPr lang="ru-RU" b="1" dirty="0"/>
            <a:t>Дневник наблюдений </a:t>
          </a:r>
        </a:p>
      </dgm:t>
    </dgm:pt>
    <dgm:pt modelId="{61DAE757-4934-4C54-8C29-53483BD67CCB}" type="parTrans" cxnId="{C4627063-8A82-493C-A868-1A94768A9893}">
      <dgm:prSet/>
      <dgm:spPr/>
    </dgm:pt>
    <dgm:pt modelId="{8FF85C8D-F78A-4347-8165-043E48D59165}" type="sibTrans" cxnId="{C4627063-8A82-493C-A868-1A94768A9893}">
      <dgm:prSet/>
      <dgm:spPr/>
    </dgm:pt>
    <dgm:pt modelId="{9D65935D-6A31-49A9-91B5-7BBF0485C29B}">
      <dgm:prSet phldrT="[Текст]"/>
      <dgm:spPr/>
      <dgm:t>
        <a:bodyPr/>
        <a:lstStyle/>
        <a:p>
          <a:r>
            <a:rPr lang="ru-RU" b="1" dirty="0"/>
            <a:t>Художественное изображение </a:t>
          </a:r>
        </a:p>
      </dgm:t>
    </dgm:pt>
    <dgm:pt modelId="{D3BA535C-735B-438A-ACE5-4608E18D99E9}" type="parTrans" cxnId="{EB10F382-AC84-4061-8862-EEE0BAB74D50}">
      <dgm:prSet/>
      <dgm:spPr/>
    </dgm:pt>
    <dgm:pt modelId="{6B92345B-54E2-4DCD-9549-177E48B67595}" type="sibTrans" cxnId="{EB10F382-AC84-4061-8862-EEE0BAB74D50}">
      <dgm:prSet/>
      <dgm:spPr/>
    </dgm:pt>
    <dgm:pt modelId="{02565886-222C-4A41-954F-01E227016E84}">
      <dgm:prSet phldrT="[Текст]"/>
      <dgm:spPr/>
      <dgm:t>
        <a:bodyPr/>
        <a:lstStyle/>
        <a:p>
          <a:r>
            <a:rPr lang="ru-RU" b="1" dirty="0"/>
            <a:t>Чертеж или карта</a:t>
          </a:r>
        </a:p>
      </dgm:t>
    </dgm:pt>
    <dgm:pt modelId="{ED0DC431-921C-4E2A-8A06-DE5E2E8BBF35}" type="parTrans" cxnId="{321B3A71-A68E-4CDD-BA5A-A8719EF5E132}">
      <dgm:prSet/>
      <dgm:spPr/>
    </dgm:pt>
    <dgm:pt modelId="{7FFC1A52-564E-4F10-99A8-D7031F08E86E}" type="sibTrans" cxnId="{321B3A71-A68E-4CDD-BA5A-A8719EF5E132}">
      <dgm:prSet/>
      <dgm:spPr/>
    </dgm:pt>
    <dgm:pt modelId="{FE3357A0-6D2F-414E-9CC0-EE82D60F2416}">
      <dgm:prSet phldrT="[Текст]"/>
      <dgm:spPr/>
      <dgm:t>
        <a:bodyPr/>
        <a:lstStyle/>
        <a:p>
          <a:r>
            <a:rPr lang="ru-RU" b="1" dirty="0"/>
            <a:t>Схема </a:t>
          </a:r>
        </a:p>
      </dgm:t>
    </dgm:pt>
    <dgm:pt modelId="{9B1E9B3E-D611-471B-AE11-5CE96E16E655}" type="parTrans" cxnId="{90424ABC-4744-4CAF-AE0A-C6169ACEA37B}">
      <dgm:prSet/>
      <dgm:spPr/>
    </dgm:pt>
    <dgm:pt modelId="{0AEE5547-84FD-467A-9551-1E92D399565E}" type="sibTrans" cxnId="{90424ABC-4744-4CAF-AE0A-C6169ACEA37B}">
      <dgm:prSet/>
      <dgm:spPr/>
    </dgm:pt>
    <dgm:pt modelId="{A7733BF8-6EE7-49A2-9214-F557D792047C}">
      <dgm:prSet phldrT="[Текст]"/>
      <dgm:spPr/>
      <dgm:t>
        <a:bodyPr/>
        <a:lstStyle/>
        <a:p>
          <a:r>
            <a:rPr lang="ru-RU" b="1" dirty="0"/>
            <a:t>Постер </a:t>
          </a:r>
        </a:p>
      </dgm:t>
    </dgm:pt>
    <dgm:pt modelId="{E6AD50B1-53E6-424C-995F-A5646DAAF668}" type="parTrans" cxnId="{7FC3A887-5CF4-419E-8EB6-83941EA04274}">
      <dgm:prSet/>
      <dgm:spPr/>
    </dgm:pt>
    <dgm:pt modelId="{376329E7-CA5C-47EA-80C8-0EB6B3066865}" type="sibTrans" cxnId="{7FC3A887-5CF4-419E-8EB6-83941EA04274}">
      <dgm:prSet/>
      <dgm:spPr/>
    </dgm:pt>
    <dgm:pt modelId="{FC8970C3-10D4-4E7B-B2EE-32C5FC4A5494}">
      <dgm:prSet phldrT="[Текст]"/>
      <dgm:spPr/>
      <dgm:t>
        <a:bodyPr/>
        <a:lstStyle/>
        <a:p>
          <a:r>
            <a:rPr lang="ru-RU" b="1" dirty="0"/>
            <a:t>Сказка</a:t>
          </a:r>
        </a:p>
      </dgm:t>
    </dgm:pt>
    <dgm:pt modelId="{CE7F7FB1-AC0A-4588-8048-66A2F323860B}" type="parTrans" cxnId="{8D405324-2A3B-4B62-8306-4A66F96CF0F4}">
      <dgm:prSet/>
      <dgm:spPr/>
    </dgm:pt>
    <dgm:pt modelId="{5387D3EC-02A2-4A56-8C2B-32C57FACFD2A}" type="sibTrans" cxnId="{8D405324-2A3B-4B62-8306-4A66F96CF0F4}">
      <dgm:prSet/>
      <dgm:spPr/>
    </dgm:pt>
    <dgm:pt modelId="{284B43EA-1E50-45AB-B9B9-7F6E8BCDEC05}">
      <dgm:prSet phldrT="[Текст]"/>
      <dgm:spPr/>
      <dgm:t>
        <a:bodyPr/>
        <a:lstStyle/>
        <a:p>
          <a:r>
            <a:rPr lang="ru-RU" b="1" dirty="0"/>
            <a:t>Сайт  </a:t>
          </a:r>
          <a:endParaRPr lang="ru-RU" dirty="0"/>
        </a:p>
      </dgm:t>
    </dgm:pt>
    <dgm:pt modelId="{079E5D97-5317-4B2C-938B-35A02F321E9B}" type="parTrans" cxnId="{41CE478B-DD01-4533-9FEC-7BAC36C980A6}">
      <dgm:prSet/>
      <dgm:spPr/>
    </dgm:pt>
    <dgm:pt modelId="{7E5EC25A-BD51-478F-9690-9B8D950668B8}" type="sibTrans" cxnId="{41CE478B-DD01-4533-9FEC-7BAC36C980A6}">
      <dgm:prSet/>
      <dgm:spPr/>
    </dgm:pt>
    <dgm:pt modelId="{C23661CB-A4A1-4A34-A61B-619619384C92}">
      <dgm:prSet phldrT="[Текст]"/>
      <dgm:spPr/>
      <dgm:t>
        <a:bodyPr/>
        <a:lstStyle/>
        <a:p>
          <a:r>
            <a:rPr lang="ru-RU" b="1" dirty="0"/>
            <a:t>Путеводитель</a:t>
          </a:r>
        </a:p>
      </dgm:t>
    </dgm:pt>
    <dgm:pt modelId="{36E4C2EF-9AC6-4AA7-94A9-1AC9D9D5ABF0}" type="parTrans" cxnId="{1EB44CEB-1BE3-48FB-9C82-CF9FCBEAF35D}">
      <dgm:prSet/>
      <dgm:spPr/>
    </dgm:pt>
    <dgm:pt modelId="{5C78A635-0E30-4A48-9800-C990A1F1E8E7}" type="sibTrans" cxnId="{1EB44CEB-1BE3-48FB-9C82-CF9FCBEAF35D}">
      <dgm:prSet/>
      <dgm:spPr/>
    </dgm:pt>
    <dgm:pt modelId="{A340D22E-A6D5-4F98-9BBE-EF8D565FA66B}">
      <dgm:prSet phldrT="[Текст]"/>
      <dgm:spPr/>
      <dgm:t>
        <a:bodyPr/>
        <a:lstStyle/>
        <a:p>
          <a:r>
            <a:rPr lang="ru-RU" b="1" dirty="0"/>
            <a:t>Сценарий</a:t>
          </a:r>
        </a:p>
      </dgm:t>
    </dgm:pt>
    <dgm:pt modelId="{37F5FBEF-2E9D-4D95-BC3D-3076FA59A129}" type="parTrans" cxnId="{6F18B904-DF49-4522-A148-68941B4BF187}">
      <dgm:prSet/>
      <dgm:spPr/>
    </dgm:pt>
    <dgm:pt modelId="{E859260A-E8C3-4DB3-9904-CA2B217DB2A7}" type="sibTrans" cxnId="{6F18B904-DF49-4522-A148-68941B4BF187}">
      <dgm:prSet/>
      <dgm:spPr/>
    </dgm:pt>
    <dgm:pt modelId="{D01A434C-1C2E-4281-B585-2623A30CF50B}" type="pres">
      <dgm:prSet presAssocID="{0CB40CAE-2622-4940-8DB6-AD8D7A05CC0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FDAB28-F67C-4199-A5D6-715459D2836E}" type="pres">
      <dgm:prSet presAssocID="{71BD3FC0-0B10-4FD0-A45A-AA6BBA03B675}" presName="node" presStyleLbl="node1" presStyleIdx="0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A11A69-E63F-4EFC-9DBC-5CE74890A94E}" type="pres">
      <dgm:prSet presAssocID="{F2B1324B-DCBE-4927-ABAE-7539D4CFD3AD}" presName="sibTrans" presStyleCnt="0"/>
      <dgm:spPr/>
    </dgm:pt>
    <dgm:pt modelId="{380052DF-C845-4BBE-ABD8-13E14F7FCC43}" type="pres">
      <dgm:prSet presAssocID="{7F10E36C-3A5A-4676-8ACC-F0D1A6441455}" presName="node" presStyleLbl="node1" presStyleIdx="1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13E162-7107-4DE7-87CD-D9B9956E50B7}" type="pres">
      <dgm:prSet presAssocID="{533E4B35-42D3-4D06-BE17-90EDBD452822}" presName="sibTrans" presStyleCnt="0"/>
      <dgm:spPr/>
    </dgm:pt>
    <dgm:pt modelId="{7A748B60-50C6-4EC0-9DCC-2AD7EB352385}" type="pres">
      <dgm:prSet presAssocID="{FE3357A0-6D2F-414E-9CC0-EE82D60F2416}" presName="node" presStyleLbl="node1" presStyleIdx="2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775F6D-E2CC-45CB-9271-70CE438CF5CF}" type="pres">
      <dgm:prSet presAssocID="{0AEE5547-84FD-467A-9551-1E92D399565E}" presName="sibTrans" presStyleCnt="0"/>
      <dgm:spPr/>
    </dgm:pt>
    <dgm:pt modelId="{8FE49854-0068-4764-BB4C-039D4AD65A8D}" type="pres">
      <dgm:prSet presAssocID="{02565886-222C-4A41-954F-01E227016E84}" presName="node" presStyleLbl="node1" presStyleIdx="3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F4F207-B1C8-41FD-9EC4-9C9CB53C153B}" type="pres">
      <dgm:prSet presAssocID="{7FFC1A52-564E-4F10-99A8-D7031F08E86E}" presName="sibTrans" presStyleCnt="0"/>
      <dgm:spPr/>
    </dgm:pt>
    <dgm:pt modelId="{9C48EDF9-24E6-4B9D-8087-D501F04516F3}" type="pres">
      <dgm:prSet presAssocID="{9D65935D-6A31-49A9-91B5-7BBF0485C29B}" presName="node" presStyleLbl="node1" presStyleIdx="4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43A65A-CAE7-4A3B-AC3E-81A88CD5C4A8}" type="pres">
      <dgm:prSet presAssocID="{6B92345B-54E2-4DCD-9549-177E48B67595}" presName="sibTrans" presStyleCnt="0"/>
      <dgm:spPr/>
    </dgm:pt>
    <dgm:pt modelId="{942409E9-D5AC-4FDE-AE0E-D7D84DF41625}" type="pres">
      <dgm:prSet presAssocID="{3E46FF50-AEA4-4DE1-9ACC-29E75644BFD9}" presName="node" presStyleLbl="node1" presStyleIdx="5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0D4BC2-604A-46E2-BDD1-2DC16E732505}" type="pres">
      <dgm:prSet presAssocID="{8FF85C8D-F78A-4347-8165-043E48D59165}" presName="sibTrans" presStyleCnt="0"/>
      <dgm:spPr/>
    </dgm:pt>
    <dgm:pt modelId="{9E541B9C-91A4-45CD-8102-627CAC9821E4}" type="pres">
      <dgm:prSet presAssocID="{CBCC9E95-BD9E-4B03-BF0A-1B224B863464}" presName="node" presStyleLbl="node1" presStyleIdx="6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7E8DF-23D8-4B52-B5E2-530CD10C83B2}" type="pres">
      <dgm:prSet presAssocID="{54487117-A149-411F-AB2F-060034D87F8E}" presName="sibTrans" presStyleCnt="0"/>
      <dgm:spPr/>
    </dgm:pt>
    <dgm:pt modelId="{80BA9FBF-0025-40F9-A4BD-61C022E596F1}" type="pres">
      <dgm:prSet presAssocID="{A7733BF8-6EE7-49A2-9214-F557D792047C}" presName="node" presStyleLbl="node1" presStyleIdx="7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E42155-EA2B-43C6-B90D-191E16D0C20D}" type="pres">
      <dgm:prSet presAssocID="{376329E7-CA5C-47EA-80C8-0EB6B3066865}" presName="sibTrans" presStyleCnt="0"/>
      <dgm:spPr/>
    </dgm:pt>
    <dgm:pt modelId="{CA8C5979-DD0D-4BF1-A7F2-1F57EAA7C3E8}" type="pres">
      <dgm:prSet presAssocID="{350A0DF3-C30A-453D-9B81-D9D7201BA773}" presName="node" presStyleLbl="node1" presStyleIdx="8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FDA341-476D-4F5C-9FA9-7DF7AE41232D}" type="pres">
      <dgm:prSet presAssocID="{7B081D5B-79E2-4892-8050-165EEE2B66DB}" presName="sibTrans" presStyleCnt="0"/>
      <dgm:spPr/>
    </dgm:pt>
    <dgm:pt modelId="{4CB0E281-53BF-43DE-966A-5DF6599CC2CD}" type="pres">
      <dgm:prSet presAssocID="{87A1D01F-4E63-415A-91A2-A2FEA2E05E7E}" presName="node" presStyleLbl="node1" presStyleIdx="9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D65775-9CC0-49D7-9FAF-D0F862C8CA40}" type="pres">
      <dgm:prSet presAssocID="{FC59C090-68D6-4115-A09F-00A90812A004}" presName="sibTrans" presStyleCnt="0"/>
      <dgm:spPr/>
    </dgm:pt>
    <dgm:pt modelId="{9FF9045C-A07E-4CF4-AF87-023B5D44F5C3}" type="pres">
      <dgm:prSet presAssocID="{985E5EF3-FB20-4373-98A7-24FB45CAB49B}" presName="node" presStyleLbl="node1" presStyleIdx="10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A6F71C-7326-4BB1-9F02-D0550A378F27}" type="pres">
      <dgm:prSet presAssocID="{567740B5-445E-4627-818C-13BE64B5A0C9}" presName="sibTrans" presStyleCnt="0"/>
      <dgm:spPr/>
    </dgm:pt>
    <dgm:pt modelId="{414B76C7-2F73-4C1F-9FA9-ADCC5F1CA1CF}" type="pres">
      <dgm:prSet presAssocID="{D55E3125-1FCD-43EC-85C1-EA5B4D9733DE}" presName="node" presStyleLbl="node1" presStyleIdx="11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32521E-4FF7-4A3C-A954-04A3F7587761}" type="pres">
      <dgm:prSet presAssocID="{49C23A50-E9C1-4EA0-9B07-2A862EEF87B8}" presName="sibTrans" presStyleCnt="0"/>
      <dgm:spPr/>
    </dgm:pt>
    <dgm:pt modelId="{E5A68885-EBD0-4094-8A5F-3D50DCE2AC35}" type="pres">
      <dgm:prSet presAssocID="{98A7F2FA-6B4F-4648-90A3-BB17A17C4E7E}" presName="node" presStyleLbl="node1" presStyleIdx="12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8F9644-D54A-4047-B4E4-45F24FD76845}" type="pres">
      <dgm:prSet presAssocID="{95236C48-A8F3-4D9A-970C-85D76E9EA360}" presName="sibTrans" presStyleCnt="0"/>
      <dgm:spPr/>
    </dgm:pt>
    <dgm:pt modelId="{8C2C36E2-BFF8-4A22-80D1-6E8A8B96E46D}" type="pres">
      <dgm:prSet presAssocID="{83DD04F2-ADEE-4350-A98E-6FE1081A5516}" presName="node" presStyleLbl="node1" presStyleIdx="13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636C7A-2A2D-4364-95A5-74DC5A4E4BDC}" type="pres">
      <dgm:prSet presAssocID="{EA96DAA1-6DF9-4E07-A465-4602741D3B57}" presName="sibTrans" presStyleCnt="0"/>
      <dgm:spPr/>
    </dgm:pt>
    <dgm:pt modelId="{846E5202-102E-4C7A-ABEE-609252B74AA8}" type="pres">
      <dgm:prSet presAssocID="{284B43EA-1E50-45AB-B9B9-7F6E8BCDEC05}" presName="node" presStyleLbl="node1" presStyleIdx="14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CA7ED7-DB91-4A38-9A4E-C9B066C66F39}" type="pres">
      <dgm:prSet presAssocID="{7E5EC25A-BD51-478F-9690-9B8D950668B8}" presName="sibTrans" presStyleCnt="0"/>
      <dgm:spPr/>
    </dgm:pt>
    <dgm:pt modelId="{5699254E-1162-4EEC-8D0B-DB9134118A51}" type="pres">
      <dgm:prSet presAssocID="{C23661CB-A4A1-4A34-A61B-619619384C92}" presName="node" presStyleLbl="node1" presStyleIdx="15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C72DD1-88C3-4F20-BDE8-AD3A7BD0FD9C}" type="pres">
      <dgm:prSet presAssocID="{5C78A635-0E30-4A48-9800-C990A1F1E8E7}" presName="sibTrans" presStyleCnt="0"/>
      <dgm:spPr/>
    </dgm:pt>
    <dgm:pt modelId="{15C8E69D-7C53-4752-A649-7F0C769BFBA4}" type="pres">
      <dgm:prSet presAssocID="{FC8970C3-10D4-4E7B-B2EE-32C5FC4A5494}" presName="node" presStyleLbl="node1" presStyleIdx="16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22BC71-3A02-46C5-9EC4-BD532D57601F}" type="pres">
      <dgm:prSet presAssocID="{5387D3EC-02A2-4A56-8C2B-32C57FACFD2A}" presName="sibTrans" presStyleCnt="0"/>
      <dgm:spPr/>
    </dgm:pt>
    <dgm:pt modelId="{18071B80-A648-47E7-9847-33B76ACBC460}" type="pres">
      <dgm:prSet presAssocID="{A340D22E-A6D5-4F98-9BBE-EF8D565FA66B}" presName="node" presStyleLbl="node1" presStyleIdx="17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7E70EB-8FA5-4EAB-9013-3EED40067BDE}" srcId="{0CB40CAE-2622-4940-8DB6-AD8D7A05CC0A}" destId="{71BD3FC0-0B10-4FD0-A45A-AA6BBA03B675}" srcOrd="0" destOrd="0" parTransId="{B62C606E-222A-4A75-BC5A-8EE42FF4388C}" sibTransId="{F2B1324B-DCBE-4927-ABAE-7539D4CFD3AD}"/>
    <dgm:cxn modelId="{523DAAE8-2D19-4D61-B8A6-04929723055C}" srcId="{0CB40CAE-2622-4940-8DB6-AD8D7A05CC0A}" destId="{98A7F2FA-6B4F-4648-90A3-BB17A17C4E7E}" srcOrd="12" destOrd="0" parTransId="{B32920F5-AF8D-4A78-B7C1-31D8F52E3CEB}" sibTransId="{95236C48-A8F3-4D9A-970C-85D76E9EA360}"/>
    <dgm:cxn modelId="{2E55240C-A8E7-4239-9FD7-CD6A937203B4}" type="presOf" srcId="{3E46FF50-AEA4-4DE1-9ACC-29E75644BFD9}" destId="{942409E9-D5AC-4FDE-AE0E-D7D84DF41625}" srcOrd="0" destOrd="0" presId="urn:microsoft.com/office/officeart/2005/8/layout/default#2"/>
    <dgm:cxn modelId="{A6B7C459-E682-4109-A153-27F6033950EE}" type="presOf" srcId="{9D65935D-6A31-49A9-91B5-7BBF0485C29B}" destId="{9C48EDF9-24E6-4B9D-8087-D501F04516F3}" srcOrd="0" destOrd="0" presId="urn:microsoft.com/office/officeart/2005/8/layout/default#2"/>
    <dgm:cxn modelId="{863804ED-5F23-4337-BAFF-6773FE382AEC}" srcId="{0CB40CAE-2622-4940-8DB6-AD8D7A05CC0A}" destId="{350A0DF3-C30A-453D-9B81-D9D7201BA773}" srcOrd="8" destOrd="0" parTransId="{E88EFC5C-7F89-4AB0-84F6-7CDB5206231E}" sibTransId="{7B081D5B-79E2-4892-8050-165EEE2B66DB}"/>
    <dgm:cxn modelId="{C01A75B4-43EB-4ABB-9856-6B09CC855910}" type="presOf" srcId="{02565886-222C-4A41-954F-01E227016E84}" destId="{8FE49854-0068-4764-BB4C-039D4AD65A8D}" srcOrd="0" destOrd="0" presId="urn:microsoft.com/office/officeart/2005/8/layout/default#2"/>
    <dgm:cxn modelId="{FB9EAAE0-15D0-43A7-A5D0-50F05B88EA2F}" type="presOf" srcId="{284B43EA-1E50-45AB-B9B9-7F6E8BCDEC05}" destId="{846E5202-102E-4C7A-ABEE-609252B74AA8}" srcOrd="0" destOrd="0" presId="urn:microsoft.com/office/officeart/2005/8/layout/default#2"/>
    <dgm:cxn modelId="{90424ABC-4744-4CAF-AE0A-C6169ACEA37B}" srcId="{0CB40CAE-2622-4940-8DB6-AD8D7A05CC0A}" destId="{FE3357A0-6D2F-414E-9CC0-EE82D60F2416}" srcOrd="2" destOrd="0" parTransId="{9B1E9B3E-D611-471B-AE11-5CE96E16E655}" sibTransId="{0AEE5547-84FD-467A-9551-1E92D399565E}"/>
    <dgm:cxn modelId="{77619563-B82A-4CD0-AE4B-D81E81F235F4}" type="presOf" srcId="{CBCC9E95-BD9E-4B03-BF0A-1B224B863464}" destId="{9E541B9C-91A4-45CD-8102-627CAC9821E4}" srcOrd="0" destOrd="0" presId="urn:microsoft.com/office/officeart/2005/8/layout/default#2"/>
    <dgm:cxn modelId="{C4627063-8A82-493C-A868-1A94768A9893}" srcId="{0CB40CAE-2622-4940-8DB6-AD8D7A05CC0A}" destId="{3E46FF50-AEA4-4DE1-9ACC-29E75644BFD9}" srcOrd="5" destOrd="0" parTransId="{61DAE757-4934-4C54-8C29-53483BD67CCB}" sibTransId="{8FF85C8D-F78A-4347-8165-043E48D59165}"/>
    <dgm:cxn modelId="{7DAE3C46-BB7E-48BE-B930-1D3CFCBE6C7B}" type="presOf" srcId="{FC8970C3-10D4-4E7B-B2EE-32C5FC4A5494}" destId="{15C8E69D-7C53-4752-A649-7F0C769BFBA4}" srcOrd="0" destOrd="0" presId="urn:microsoft.com/office/officeart/2005/8/layout/default#2"/>
    <dgm:cxn modelId="{8F7ADDF7-147E-4F4D-9071-FA41D5EE78E6}" type="presOf" srcId="{985E5EF3-FB20-4373-98A7-24FB45CAB49B}" destId="{9FF9045C-A07E-4CF4-AF87-023B5D44F5C3}" srcOrd="0" destOrd="0" presId="urn:microsoft.com/office/officeart/2005/8/layout/default#2"/>
    <dgm:cxn modelId="{1568F54E-BF12-4F8D-A610-F8A5150DA93F}" type="presOf" srcId="{A7733BF8-6EE7-49A2-9214-F557D792047C}" destId="{80BA9FBF-0025-40F9-A4BD-61C022E596F1}" srcOrd="0" destOrd="0" presId="urn:microsoft.com/office/officeart/2005/8/layout/default#2"/>
    <dgm:cxn modelId="{4B6B6613-92E4-4449-8598-C6A79B515D81}" type="presOf" srcId="{83DD04F2-ADEE-4350-A98E-6FE1081A5516}" destId="{8C2C36E2-BFF8-4A22-80D1-6E8A8B96E46D}" srcOrd="0" destOrd="0" presId="urn:microsoft.com/office/officeart/2005/8/layout/default#2"/>
    <dgm:cxn modelId="{1EB44CEB-1BE3-48FB-9C82-CF9FCBEAF35D}" srcId="{0CB40CAE-2622-4940-8DB6-AD8D7A05CC0A}" destId="{C23661CB-A4A1-4A34-A61B-619619384C92}" srcOrd="15" destOrd="0" parTransId="{36E4C2EF-9AC6-4AA7-94A9-1AC9D9D5ABF0}" sibTransId="{5C78A635-0E30-4A48-9800-C990A1F1E8E7}"/>
    <dgm:cxn modelId="{7D3B2E9B-EDC0-4645-9AA0-BA9510A4762C}" type="presOf" srcId="{0CB40CAE-2622-4940-8DB6-AD8D7A05CC0A}" destId="{D01A434C-1C2E-4281-B585-2623A30CF50B}" srcOrd="0" destOrd="0" presId="urn:microsoft.com/office/officeart/2005/8/layout/default#2"/>
    <dgm:cxn modelId="{697B8EE8-296F-4EAE-9ACC-7F64E2D93E91}" type="presOf" srcId="{98A7F2FA-6B4F-4648-90A3-BB17A17C4E7E}" destId="{E5A68885-EBD0-4094-8A5F-3D50DCE2AC35}" srcOrd="0" destOrd="0" presId="urn:microsoft.com/office/officeart/2005/8/layout/default#2"/>
    <dgm:cxn modelId="{6F18B904-DF49-4522-A148-68941B4BF187}" srcId="{0CB40CAE-2622-4940-8DB6-AD8D7A05CC0A}" destId="{A340D22E-A6D5-4F98-9BBE-EF8D565FA66B}" srcOrd="17" destOrd="0" parTransId="{37F5FBEF-2E9D-4D95-BC3D-3076FA59A129}" sibTransId="{E859260A-E8C3-4DB3-9904-CA2B217DB2A7}"/>
    <dgm:cxn modelId="{EB10F382-AC84-4061-8862-EEE0BAB74D50}" srcId="{0CB40CAE-2622-4940-8DB6-AD8D7A05CC0A}" destId="{9D65935D-6A31-49A9-91B5-7BBF0485C29B}" srcOrd="4" destOrd="0" parTransId="{D3BA535C-735B-438A-ACE5-4608E18D99E9}" sibTransId="{6B92345B-54E2-4DCD-9549-177E48B67595}"/>
    <dgm:cxn modelId="{977A1BBA-EE09-4B93-8802-B9D0726141F0}" type="presOf" srcId="{71BD3FC0-0B10-4FD0-A45A-AA6BBA03B675}" destId="{7DFDAB28-F67C-4199-A5D6-715459D2836E}" srcOrd="0" destOrd="0" presId="urn:microsoft.com/office/officeart/2005/8/layout/default#2"/>
    <dgm:cxn modelId="{BD335D83-BB6E-42D9-8C7D-6C62A493441C}" type="presOf" srcId="{A340D22E-A6D5-4F98-9BBE-EF8D565FA66B}" destId="{18071B80-A648-47E7-9847-33B76ACBC460}" srcOrd="0" destOrd="0" presId="urn:microsoft.com/office/officeart/2005/8/layout/default#2"/>
    <dgm:cxn modelId="{B7A61573-6F9D-4805-8AAE-A9D5FD52AECA}" type="presOf" srcId="{C23661CB-A4A1-4A34-A61B-619619384C92}" destId="{5699254E-1162-4EEC-8D0B-DB9134118A51}" srcOrd="0" destOrd="0" presId="urn:microsoft.com/office/officeart/2005/8/layout/default#2"/>
    <dgm:cxn modelId="{7B1011B0-8696-4B6F-B411-FA4602F697F4}" type="presOf" srcId="{FE3357A0-6D2F-414E-9CC0-EE82D60F2416}" destId="{7A748B60-50C6-4EC0-9DCC-2AD7EB352385}" srcOrd="0" destOrd="0" presId="urn:microsoft.com/office/officeart/2005/8/layout/default#2"/>
    <dgm:cxn modelId="{41CE478B-DD01-4533-9FEC-7BAC36C980A6}" srcId="{0CB40CAE-2622-4940-8DB6-AD8D7A05CC0A}" destId="{284B43EA-1E50-45AB-B9B9-7F6E8BCDEC05}" srcOrd="14" destOrd="0" parTransId="{079E5D97-5317-4B2C-938B-35A02F321E9B}" sibTransId="{7E5EC25A-BD51-478F-9690-9B8D950668B8}"/>
    <dgm:cxn modelId="{7FC3A887-5CF4-419E-8EB6-83941EA04274}" srcId="{0CB40CAE-2622-4940-8DB6-AD8D7A05CC0A}" destId="{A7733BF8-6EE7-49A2-9214-F557D792047C}" srcOrd="7" destOrd="0" parTransId="{E6AD50B1-53E6-424C-995F-A5646DAAF668}" sibTransId="{376329E7-CA5C-47EA-80C8-0EB6B3066865}"/>
    <dgm:cxn modelId="{6A9DF81F-BB0B-41C6-B978-8E91C4C516B8}" type="presOf" srcId="{7F10E36C-3A5A-4676-8ACC-F0D1A6441455}" destId="{380052DF-C845-4BBE-ABD8-13E14F7FCC43}" srcOrd="0" destOrd="0" presId="urn:microsoft.com/office/officeart/2005/8/layout/default#2"/>
    <dgm:cxn modelId="{A2EEC0D5-AD53-4116-9F10-8109D238D45C}" srcId="{0CB40CAE-2622-4940-8DB6-AD8D7A05CC0A}" destId="{87A1D01F-4E63-415A-91A2-A2FEA2E05E7E}" srcOrd="9" destOrd="0" parTransId="{88F559F0-6D3E-4081-9FFA-543E872C96BB}" sibTransId="{FC59C090-68D6-4115-A09F-00A90812A004}"/>
    <dgm:cxn modelId="{6F5E25EC-5820-42CA-8076-907BB384B088}" srcId="{0CB40CAE-2622-4940-8DB6-AD8D7A05CC0A}" destId="{83DD04F2-ADEE-4350-A98E-6FE1081A5516}" srcOrd="13" destOrd="0" parTransId="{B139BA50-E77E-4C06-9581-3BA7D35D0718}" sibTransId="{EA96DAA1-6DF9-4E07-A465-4602741D3B57}"/>
    <dgm:cxn modelId="{0ACA0AA3-C9CE-429B-8013-EFCA3BD6DDA7}" type="presOf" srcId="{350A0DF3-C30A-453D-9B81-D9D7201BA773}" destId="{CA8C5979-DD0D-4BF1-A7F2-1F57EAA7C3E8}" srcOrd="0" destOrd="0" presId="urn:microsoft.com/office/officeart/2005/8/layout/default#2"/>
    <dgm:cxn modelId="{6FC65828-A01F-4B56-BF41-5A5E263F73E3}" type="presOf" srcId="{D55E3125-1FCD-43EC-85C1-EA5B4D9733DE}" destId="{414B76C7-2F73-4C1F-9FA9-ADCC5F1CA1CF}" srcOrd="0" destOrd="0" presId="urn:microsoft.com/office/officeart/2005/8/layout/default#2"/>
    <dgm:cxn modelId="{98232149-8720-4857-98CE-DC1C70F0277F}" srcId="{0CB40CAE-2622-4940-8DB6-AD8D7A05CC0A}" destId="{D55E3125-1FCD-43EC-85C1-EA5B4D9733DE}" srcOrd="11" destOrd="0" parTransId="{BB071285-B98D-4A17-836A-21FCF7FE9EA9}" sibTransId="{49C23A50-E9C1-4EA0-9B07-2A862EEF87B8}"/>
    <dgm:cxn modelId="{8D405324-2A3B-4B62-8306-4A66F96CF0F4}" srcId="{0CB40CAE-2622-4940-8DB6-AD8D7A05CC0A}" destId="{FC8970C3-10D4-4E7B-B2EE-32C5FC4A5494}" srcOrd="16" destOrd="0" parTransId="{CE7F7FB1-AC0A-4588-8048-66A2F323860B}" sibTransId="{5387D3EC-02A2-4A56-8C2B-32C57FACFD2A}"/>
    <dgm:cxn modelId="{41652D04-3EFF-4D97-808A-C996CCFF824B}" srcId="{0CB40CAE-2622-4940-8DB6-AD8D7A05CC0A}" destId="{CBCC9E95-BD9E-4B03-BF0A-1B224B863464}" srcOrd="6" destOrd="0" parTransId="{35591DCF-9257-4F37-9B48-8A87B7209048}" sibTransId="{54487117-A149-411F-AB2F-060034D87F8E}"/>
    <dgm:cxn modelId="{321B3A71-A68E-4CDD-BA5A-A8719EF5E132}" srcId="{0CB40CAE-2622-4940-8DB6-AD8D7A05CC0A}" destId="{02565886-222C-4A41-954F-01E227016E84}" srcOrd="3" destOrd="0" parTransId="{ED0DC431-921C-4E2A-8A06-DE5E2E8BBF35}" sibTransId="{7FFC1A52-564E-4F10-99A8-D7031F08E86E}"/>
    <dgm:cxn modelId="{18B51100-CC30-4550-B423-B64CFE528355}" srcId="{0CB40CAE-2622-4940-8DB6-AD8D7A05CC0A}" destId="{985E5EF3-FB20-4373-98A7-24FB45CAB49B}" srcOrd="10" destOrd="0" parTransId="{2801C66E-6716-4165-BC4D-031F3B0E8854}" sibTransId="{567740B5-445E-4627-818C-13BE64B5A0C9}"/>
    <dgm:cxn modelId="{5D0D0543-CE32-4732-BE29-B98E9937CA6E}" type="presOf" srcId="{87A1D01F-4E63-415A-91A2-A2FEA2E05E7E}" destId="{4CB0E281-53BF-43DE-966A-5DF6599CC2CD}" srcOrd="0" destOrd="0" presId="urn:microsoft.com/office/officeart/2005/8/layout/default#2"/>
    <dgm:cxn modelId="{67578CEE-6484-4A8D-9026-0B5BAB0EE01C}" srcId="{0CB40CAE-2622-4940-8DB6-AD8D7A05CC0A}" destId="{7F10E36C-3A5A-4676-8ACC-F0D1A6441455}" srcOrd="1" destOrd="0" parTransId="{67462F0B-7EB1-49A0-A66C-F34C730E9249}" sibTransId="{533E4B35-42D3-4D06-BE17-90EDBD452822}"/>
    <dgm:cxn modelId="{34A3FAD0-F78C-449D-9D80-95D7CE05469D}" type="presParOf" srcId="{D01A434C-1C2E-4281-B585-2623A30CF50B}" destId="{7DFDAB28-F67C-4199-A5D6-715459D2836E}" srcOrd="0" destOrd="0" presId="urn:microsoft.com/office/officeart/2005/8/layout/default#2"/>
    <dgm:cxn modelId="{D0B84563-0496-4107-AEF9-C9B2D70C3A3C}" type="presParOf" srcId="{D01A434C-1C2E-4281-B585-2623A30CF50B}" destId="{9AA11A69-E63F-4EFC-9DBC-5CE74890A94E}" srcOrd="1" destOrd="0" presId="urn:microsoft.com/office/officeart/2005/8/layout/default#2"/>
    <dgm:cxn modelId="{3A641D01-45FA-461E-B73A-50BA78EECA68}" type="presParOf" srcId="{D01A434C-1C2E-4281-B585-2623A30CF50B}" destId="{380052DF-C845-4BBE-ABD8-13E14F7FCC43}" srcOrd="2" destOrd="0" presId="urn:microsoft.com/office/officeart/2005/8/layout/default#2"/>
    <dgm:cxn modelId="{E9436E36-2A33-4578-9F86-7925E5EF2E83}" type="presParOf" srcId="{D01A434C-1C2E-4281-B585-2623A30CF50B}" destId="{5F13E162-7107-4DE7-87CD-D9B9956E50B7}" srcOrd="3" destOrd="0" presId="urn:microsoft.com/office/officeart/2005/8/layout/default#2"/>
    <dgm:cxn modelId="{52FF4772-D564-4C91-B44E-CF7D57B85B4C}" type="presParOf" srcId="{D01A434C-1C2E-4281-B585-2623A30CF50B}" destId="{7A748B60-50C6-4EC0-9DCC-2AD7EB352385}" srcOrd="4" destOrd="0" presId="urn:microsoft.com/office/officeart/2005/8/layout/default#2"/>
    <dgm:cxn modelId="{720EDDCA-AC0D-4492-8CA1-383BF3683198}" type="presParOf" srcId="{D01A434C-1C2E-4281-B585-2623A30CF50B}" destId="{31775F6D-E2CC-45CB-9271-70CE438CF5CF}" srcOrd="5" destOrd="0" presId="urn:microsoft.com/office/officeart/2005/8/layout/default#2"/>
    <dgm:cxn modelId="{42CEE2C6-3692-4DCC-9D15-AE99E7FCE10A}" type="presParOf" srcId="{D01A434C-1C2E-4281-B585-2623A30CF50B}" destId="{8FE49854-0068-4764-BB4C-039D4AD65A8D}" srcOrd="6" destOrd="0" presId="urn:microsoft.com/office/officeart/2005/8/layout/default#2"/>
    <dgm:cxn modelId="{E8BDF96A-339D-4BD5-9A44-65EFBA46622A}" type="presParOf" srcId="{D01A434C-1C2E-4281-B585-2623A30CF50B}" destId="{A3F4F207-B1C8-41FD-9EC4-9C9CB53C153B}" srcOrd="7" destOrd="0" presId="urn:microsoft.com/office/officeart/2005/8/layout/default#2"/>
    <dgm:cxn modelId="{3530C7D2-BB61-45E5-8CC0-12FA49BF3BDA}" type="presParOf" srcId="{D01A434C-1C2E-4281-B585-2623A30CF50B}" destId="{9C48EDF9-24E6-4B9D-8087-D501F04516F3}" srcOrd="8" destOrd="0" presId="urn:microsoft.com/office/officeart/2005/8/layout/default#2"/>
    <dgm:cxn modelId="{99DBCFA8-4E87-4505-B4A6-EDCAFB84EBDA}" type="presParOf" srcId="{D01A434C-1C2E-4281-B585-2623A30CF50B}" destId="{9343A65A-CAE7-4A3B-AC3E-81A88CD5C4A8}" srcOrd="9" destOrd="0" presId="urn:microsoft.com/office/officeart/2005/8/layout/default#2"/>
    <dgm:cxn modelId="{A5C82681-962E-40FF-82BF-55AB2211901A}" type="presParOf" srcId="{D01A434C-1C2E-4281-B585-2623A30CF50B}" destId="{942409E9-D5AC-4FDE-AE0E-D7D84DF41625}" srcOrd="10" destOrd="0" presId="urn:microsoft.com/office/officeart/2005/8/layout/default#2"/>
    <dgm:cxn modelId="{1A7B98BA-54BF-418F-9378-C9FA8452DAEB}" type="presParOf" srcId="{D01A434C-1C2E-4281-B585-2623A30CF50B}" destId="{9A0D4BC2-604A-46E2-BDD1-2DC16E732505}" srcOrd="11" destOrd="0" presId="urn:microsoft.com/office/officeart/2005/8/layout/default#2"/>
    <dgm:cxn modelId="{83248F94-F527-409E-AEC4-C091E6D88A88}" type="presParOf" srcId="{D01A434C-1C2E-4281-B585-2623A30CF50B}" destId="{9E541B9C-91A4-45CD-8102-627CAC9821E4}" srcOrd="12" destOrd="0" presId="urn:microsoft.com/office/officeart/2005/8/layout/default#2"/>
    <dgm:cxn modelId="{A3D08FD9-434F-41D3-A148-DAB3C2D0632D}" type="presParOf" srcId="{D01A434C-1C2E-4281-B585-2623A30CF50B}" destId="{ECD7E8DF-23D8-4B52-B5E2-530CD10C83B2}" srcOrd="13" destOrd="0" presId="urn:microsoft.com/office/officeart/2005/8/layout/default#2"/>
    <dgm:cxn modelId="{291952A3-1C49-438F-9887-E44CE3BCCE6C}" type="presParOf" srcId="{D01A434C-1C2E-4281-B585-2623A30CF50B}" destId="{80BA9FBF-0025-40F9-A4BD-61C022E596F1}" srcOrd="14" destOrd="0" presId="urn:microsoft.com/office/officeart/2005/8/layout/default#2"/>
    <dgm:cxn modelId="{5C3466E4-FD69-4286-B253-0CB26773C41D}" type="presParOf" srcId="{D01A434C-1C2E-4281-B585-2623A30CF50B}" destId="{6CE42155-EA2B-43C6-B90D-191E16D0C20D}" srcOrd="15" destOrd="0" presId="urn:microsoft.com/office/officeart/2005/8/layout/default#2"/>
    <dgm:cxn modelId="{A11CB0C4-CAB8-499F-9B6A-21C2D855A5CD}" type="presParOf" srcId="{D01A434C-1C2E-4281-B585-2623A30CF50B}" destId="{CA8C5979-DD0D-4BF1-A7F2-1F57EAA7C3E8}" srcOrd="16" destOrd="0" presId="urn:microsoft.com/office/officeart/2005/8/layout/default#2"/>
    <dgm:cxn modelId="{3D989F74-F609-4303-9B91-F80FCBAEB1BD}" type="presParOf" srcId="{D01A434C-1C2E-4281-B585-2623A30CF50B}" destId="{1FFDA341-476D-4F5C-9FA9-7DF7AE41232D}" srcOrd="17" destOrd="0" presId="urn:microsoft.com/office/officeart/2005/8/layout/default#2"/>
    <dgm:cxn modelId="{4C329E9D-9146-405C-8453-749FE04A8EF8}" type="presParOf" srcId="{D01A434C-1C2E-4281-B585-2623A30CF50B}" destId="{4CB0E281-53BF-43DE-966A-5DF6599CC2CD}" srcOrd="18" destOrd="0" presId="urn:microsoft.com/office/officeart/2005/8/layout/default#2"/>
    <dgm:cxn modelId="{5E2EB196-18F6-4950-BC1B-21AD83A971BB}" type="presParOf" srcId="{D01A434C-1C2E-4281-B585-2623A30CF50B}" destId="{CBD65775-9CC0-49D7-9FAF-D0F862C8CA40}" srcOrd="19" destOrd="0" presId="urn:microsoft.com/office/officeart/2005/8/layout/default#2"/>
    <dgm:cxn modelId="{A3103433-C675-4DE5-BC31-754C6D362D7F}" type="presParOf" srcId="{D01A434C-1C2E-4281-B585-2623A30CF50B}" destId="{9FF9045C-A07E-4CF4-AF87-023B5D44F5C3}" srcOrd="20" destOrd="0" presId="urn:microsoft.com/office/officeart/2005/8/layout/default#2"/>
    <dgm:cxn modelId="{7EB0F2FF-EF91-4E14-A418-BAA784B83AC9}" type="presParOf" srcId="{D01A434C-1C2E-4281-B585-2623A30CF50B}" destId="{13A6F71C-7326-4BB1-9F02-D0550A378F27}" srcOrd="21" destOrd="0" presId="urn:microsoft.com/office/officeart/2005/8/layout/default#2"/>
    <dgm:cxn modelId="{897EFA1F-9199-4213-9F63-90D435DA5FB4}" type="presParOf" srcId="{D01A434C-1C2E-4281-B585-2623A30CF50B}" destId="{414B76C7-2F73-4C1F-9FA9-ADCC5F1CA1CF}" srcOrd="22" destOrd="0" presId="urn:microsoft.com/office/officeart/2005/8/layout/default#2"/>
    <dgm:cxn modelId="{890EFE84-47CA-4E24-9C17-7C11C216521D}" type="presParOf" srcId="{D01A434C-1C2E-4281-B585-2623A30CF50B}" destId="{8432521E-4FF7-4A3C-A954-04A3F7587761}" srcOrd="23" destOrd="0" presId="urn:microsoft.com/office/officeart/2005/8/layout/default#2"/>
    <dgm:cxn modelId="{DE1FE417-5DA8-48F2-A881-92131B4CCE0E}" type="presParOf" srcId="{D01A434C-1C2E-4281-B585-2623A30CF50B}" destId="{E5A68885-EBD0-4094-8A5F-3D50DCE2AC35}" srcOrd="24" destOrd="0" presId="urn:microsoft.com/office/officeart/2005/8/layout/default#2"/>
    <dgm:cxn modelId="{5124D63F-8D77-46E7-8136-2C764186B65E}" type="presParOf" srcId="{D01A434C-1C2E-4281-B585-2623A30CF50B}" destId="{0B8F9644-D54A-4047-B4E4-45F24FD76845}" srcOrd="25" destOrd="0" presId="urn:microsoft.com/office/officeart/2005/8/layout/default#2"/>
    <dgm:cxn modelId="{44572AA7-3E95-4411-8CB6-3B8C9260B5A8}" type="presParOf" srcId="{D01A434C-1C2E-4281-B585-2623A30CF50B}" destId="{8C2C36E2-BFF8-4A22-80D1-6E8A8B96E46D}" srcOrd="26" destOrd="0" presId="urn:microsoft.com/office/officeart/2005/8/layout/default#2"/>
    <dgm:cxn modelId="{9FFC42EB-8134-4042-AAC2-CA97932D2EFE}" type="presParOf" srcId="{D01A434C-1C2E-4281-B585-2623A30CF50B}" destId="{5F636C7A-2A2D-4364-95A5-74DC5A4E4BDC}" srcOrd="27" destOrd="0" presId="urn:microsoft.com/office/officeart/2005/8/layout/default#2"/>
    <dgm:cxn modelId="{04126596-5311-46AA-AADA-982D2A81D8F2}" type="presParOf" srcId="{D01A434C-1C2E-4281-B585-2623A30CF50B}" destId="{846E5202-102E-4C7A-ABEE-609252B74AA8}" srcOrd="28" destOrd="0" presId="urn:microsoft.com/office/officeart/2005/8/layout/default#2"/>
    <dgm:cxn modelId="{81225CDC-98FB-4C24-9650-5E7A4BAC0656}" type="presParOf" srcId="{D01A434C-1C2E-4281-B585-2623A30CF50B}" destId="{33CA7ED7-DB91-4A38-9A4E-C9B066C66F39}" srcOrd="29" destOrd="0" presId="urn:microsoft.com/office/officeart/2005/8/layout/default#2"/>
    <dgm:cxn modelId="{748CDFBD-D107-4AC1-A687-F39753252091}" type="presParOf" srcId="{D01A434C-1C2E-4281-B585-2623A30CF50B}" destId="{5699254E-1162-4EEC-8D0B-DB9134118A51}" srcOrd="30" destOrd="0" presId="urn:microsoft.com/office/officeart/2005/8/layout/default#2"/>
    <dgm:cxn modelId="{E38B95EA-41C9-4C3F-BE7D-BC8925683147}" type="presParOf" srcId="{D01A434C-1C2E-4281-B585-2623A30CF50B}" destId="{F1C72DD1-88C3-4F20-BDE8-AD3A7BD0FD9C}" srcOrd="31" destOrd="0" presId="urn:microsoft.com/office/officeart/2005/8/layout/default#2"/>
    <dgm:cxn modelId="{AF49263A-4B9D-465A-A86C-D3B17DE37CF6}" type="presParOf" srcId="{D01A434C-1C2E-4281-B585-2623A30CF50B}" destId="{15C8E69D-7C53-4752-A649-7F0C769BFBA4}" srcOrd="32" destOrd="0" presId="urn:microsoft.com/office/officeart/2005/8/layout/default#2"/>
    <dgm:cxn modelId="{EFA76311-F7D8-4AF7-8519-653461AF423B}" type="presParOf" srcId="{D01A434C-1C2E-4281-B585-2623A30CF50B}" destId="{AB22BC71-3A02-46C5-9EC4-BD532D57601F}" srcOrd="33" destOrd="0" presId="urn:microsoft.com/office/officeart/2005/8/layout/default#2"/>
    <dgm:cxn modelId="{66D43E94-48A7-4AC4-9115-974D2EAE0EF1}" type="presParOf" srcId="{D01A434C-1C2E-4281-B585-2623A30CF50B}" destId="{18071B80-A648-47E7-9847-33B76ACBC460}" srcOrd="34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B801008-BE38-4116-BE55-14DB1C4DC65A}" type="doc">
      <dgm:prSet loTypeId="urn:microsoft.com/office/officeart/2005/8/layout/process5" loCatId="process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1BB97F9-7CD2-4DCB-B29B-BAC1F0A1D90A}">
      <dgm:prSet phldrT="[Текст]"/>
      <dgm:spPr/>
      <dgm:t>
        <a:bodyPr/>
        <a:lstStyle/>
        <a:p>
          <a:r>
            <a:rPr lang="ru-RU" b="1" dirty="0"/>
            <a:t>Актуальность проекта</a:t>
          </a:r>
        </a:p>
      </dgm:t>
    </dgm:pt>
    <dgm:pt modelId="{2923620A-213F-4CA1-B13B-8F87823BF9B6}" type="parTrans" cxnId="{71C43540-BF4A-40CA-876C-6496A8124F38}">
      <dgm:prSet/>
      <dgm:spPr/>
      <dgm:t>
        <a:bodyPr/>
        <a:lstStyle/>
        <a:p>
          <a:endParaRPr lang="ru-RU"/>
        </a:p>
      </dgm:t>
    </dgm:pt>
    <dgm:pt modelId="{B16EC1AA-7F1B-4E77-8388-72B406CA9A66}" type="sibTrans" cxnId="{71C43540-BF4A-40CA-876C-6496A8124F38}">
      <dgm:prSet/>
      <dgm:spPr/>
      <dgm:t>
        <a:bodyPr/>
        <a:lstStyle/>
        <a:p>
          <a:endParaRPr lang="ru-RU"/>
        </a:p>
      </dgm:t>
    </dgm:pt>
    <dgm:pt modelId="{0F7FDFB7-FCAB-464D-8E90-3B09D303E28F}">
      <dgm:prSet phldrT="[Текст]"/>
      <dgm:spPr/>
      <dgm:t>
        <a:bodyPr/>
        <a:lstStyle/>
        <a:p>
          <a:r>
            <a:rPr lang="ru-RU" b="1" dirty="0"/>
            <a:t>Цели и задачи проекта</a:t>
          </a:r>
          <a:r>
            <a:rPr lang="ru-RU" dirty="0"/>
            <a:t> </a:t>
          </a:r>
        </a:p>
      </dgm:t>
    </dgm:pt>
    <dgm:pt modelId="{B99C3422-2F99-4E05-961A-A9049B8473F9}" type="parTrans" cxnId="{A14C8F9C-C8DB-47F4-97A5-D2EB1C52FDE6}">
      <dgm:prSet/>
      <dgm:spPr/>
    </dgm:pt>
    <dgm:pt modelId="{0AB85ECE-E086-49C3-91FD-9EED2FDD95F1}" type="sibTrans" cxnId="{A14C8F9C-C8DB-47F4-97A5-D2EB1C52FDE6}">
      <dgm:prSet/>
      <dgm:spPr/>
      <dgm:t>
        <a:bodyPr/>
        <a:lstStyle/>
        <a:p>
          <a:endParaRPr lang="ru-RU"/>
        </a:p>
      </dgm:t>
    </dgm:pt>
    <dgm:pt modelId="{5F5894BA-880D-49E6-AFD6-068FC708031F}">
      <dgm:prSet phldrT="[Текст]"/>
      <dgm:spPr/>
      <dgm:t>
        <a:bodyPr/>
        <a:lstStyle/>
        <a:p>
          <a:r>
            <a:rPr lang="ru-RU" b="1" dirty="0"/>
            <a:t>Целевая аудитория (потребители продукта)</a:t>
          </a:r>
          <a:r>
            <a:rPr lang="ru-RU" dirty="0"/>
            <a:t> </a:t>
          </a:r>
        </a:p>
      </dgm:t>
    </dgm:pt>
    <dgm:pt modelId="{64C3D169-7B90-43C2-8744-1158E55E37BF}" type="parTrans" cxnId="{B8CA5777-60F9-4162-A821-4939554DCBCE}">
      <dgm:prSet/>
      <dgm:spPr/>
    </dgm:pt>
    <dgm:pt modelId="{795831C1-1D85-4AEE-AB04-17D1B7358710}" type="sibTrans" cxnId="{B8CA5777-60F9-4162-A821-4939554DCBCE}">
      <dgm:prSet/>
      <dgm:spPr/>
      <dgm:t>
        <a:bodyPr/>
        <a:lstStyle/>
        <a:p>
          <a:endParaRPr lang="ru-RU"/>
        </a:p>
      </dgm:t>
    </dgm:pt>
    <dgm:pt modelId="{46EE3BBD-FBA9-4AC6-B491-2FCD0E5AE4BD}">
      <dgm:prSet phldrT="[Текст]"/>
      <dgm:spPr/>
      <dgm:t>
        <a:bodyPr/>
        <a:lstStyle/>
        <a:p>
          <a:r>
            <a:rPr lang="ru-RU" b="1" dirty="0"/>
            <a:t>Содержание проекта</a:t>
          </a:r>
          <a:r>
            <a:rPr lang="ru-RU" dirty="0"/>
            <a:t> </a:t>
          </a:r>
        </a:p>
      </dgm:t>
    </dgm:pt>
    <dgm:pt modelId="{2857F086-EAD0-47CB-B4D8-C37B782033E8}" type="parTrans" cxnId="{9AF764A1-9807-4BAA-844D-94A8B9E217A2}">
      <dgm:prSet/>
      <dgm:spPr/>
    </dgm:pt>
    <dgm:pt modelId="{51AC9439-164A-4416-8187-1033A0E290C4}" type="sibTrans" cxnId="{9AF764A1-9807-4BAA-844D-94A8B9E217A2}">
      <dgm:prSet/>
      <dgm:spPr/>
      <dgm:t>
        <a:bodyPr/>
        <a:lstStyle/>
        <a:p>
          <a:endParaRPr lang="ru-RU"/>
        </a:p>
      </dgm:t>
    </dgm:pt>
    <dgm:pt modelId="{24C2195E-8A9A-414A-8FDA-A130A21DDA94}">
      <dgm:prSet phldrT="[Текст]"/>
      <dgm:spPr/>
      <dgm:t>
        <a:bodyPr/>
        <a:lstStyle/>
        <a:p>
          <a:r>
            <a:rPr lang="ru-RU" b="1" dirty="0"/>
            <a:t>Оценка эффективности проекта</a:t>
          </a:r>
          <a:r>
            <a:rPr lang="ru-RU" dirty="0"/>
            <a:t> </a:t>
          </a:r>
        </a:p>
      </dgm:t>
    </dgm:pt>
    <dgm:pt modelId="{C5E6563A-3151-4DA7-B833-A89DF0BB0766}" type="parTrans" cxnId="{4563134F-CCD9-4EA1-A3C1-D19F62DC08A7}">
      <dgm:prSet/>
      <dgm:spPr/>
    </dgm:pt>
    <dgm:pt modelId="{C1E75ED1-598F-4E0D-82F0-BC3F5C345A4B}" type="sibTrans" cxnId="{4563134F-CCD9-4EA1-A3C1-D19F62DC08A7}">
      <dgm:prSet/>
      <dgm:spPr/>
      <dgm:t>
        <a:bodyPr/>
        <a:lstStyle/>
        <a:p>
          <a:endParaRPr lang="ru-RU"/>
        </a:p>
      </dgm:t>
    </dgm:pt>
    <dgm:pt modelId="{0F37C163-36DF-44E8-9650-ED8D5593077F}">
      <dgm:prSet phldrT="[Текст]"/>
      <dgm:spPr/>
      <dgm:t>
        <a:bodyPr/>
        <a:lstStyle/>
        <a:p>
          <a:r>
            <a:rPr lang="ru-RU" b="1" dirty="0"/>
            <a:t>Ожидаемые результаты</a:t>
          </a:r>
        </a:p>
      </dgm:t>
    </dgm:pt>
    <dgm:pt modelId="{C45039BA-F3DF-46E7-A1E9-4FDC195DCD83}" type="parTrans" cxnId="{0F41B531-F735-4048-BD12-B12CD28C2BD3}">
      <dgm:prSet/>
      <dgm:spPr/>
    </dgm:pt>
    <dgm:pt modelId="{AD740CB1-184D-4850-A4E2-C7F305EFD073}" type="sibTrans" cxnId="{0F41B531-F735-4048-BD12-B12CD28C2BD3}">
      <dgm:prSet/>
      <dgm:spPr/>
      <dgm:t>
        <a:bodyPr/>
        <a:lstStyle/>
        <a:p>
          <a:endParaRPr lang="ru-RU"/>
        </a:p>
      </dgm:t>
    </dgm:pt>
    <dgm:pt modelId="{2CB44230-A767-494C-900B-5F2562749617}">
      <dgm:prSet phldrT="[Текст]"/>
      <dgm:spPr/>
      <dgm:t>
        <a:bodyPr/>
        <a:lstStyle/>
        <a:p>
          <a:r>
            <a:rPr lang="ru-RU" b="1" dirty="0"/>
            <a:t>Рабочий план подготовки проекта </a:t>
          </a:r>
        </a:p>
      </dgm:t>
    </dgm:pt>
    <dgm:pt modelId="{BA19F30D-DBED-4B1D-84CF-1E35FCD547EA}" type="parTrans" cxnId="{F17E0197-4440-4D18-98AA-F70066F7968C}">
      <dgm:prSet/>
      <dgm:spPr/>
    </dgm:pt>
    <dgm:pt modelId="{95847977-D8D1-4469-A256-563C01B1B237}" type="sibTrans" cxnId="{F17E0197-4440-4D18-98AA-F70066F7968C}">
      <dgm:prSet/>
      <dgm:spPr/>
      <dgm:t>
        <a:bodyPr/>
        <a:lstStyle/>
        <a:p>
          <a:endParaRPr lang="ru-RU"/>
        </a:p>
      </dgm:t>
    </dgm:pt>
    <dgm:pt modelId="{532CB460-A902-4BAA-BCE9-839A4BB0BACD}">
      <dgm:prSet phldrT="[Текст]"/>
      <dgm:spPr/>
      <dgm:t>
        <a:bodyPr/>
        <a:lstStyle/>
        <a:p>
          <a:r>
            <a:rPr lang="ru-RU" b="1" dirty="0"/>
            <a:t>Ресурсы</a:t>
          </a:r>
          <a:r>
            <a:rPr lang="ru-RU" dirty="0"/>
            <a:t> </a:t>
          </a:r>
        </a:p>
      </dgm:t>
    </dgm:pt>
    <dgm:pt modelId="{665443C1-E788-424F-A847-4E38C7C1B45C}" type="parTrans" cxnId="{07F18000-8268-4312-BE14-B40CF6144BCC}">
      <dgm:prSet/>
      <dgm:spPr/>
    </dgm:pt>
    <dgm:pt modelId="{4DFE6701-B70D-418D-AE01-ABADBDA289F8}" type="sibTrans" cxnId="{07F18000-8268-4312-BE14-B40CF6144BCC}">
      <dgm:prSet/>
      <dgm:spPr/>
      <dgm:t>
        <a:bodyPr/>
        <a:lstStyle/>
        <a:p>
          <a:endParaRPr lang="ru-RU"/>
        </a:p>
      </dgm:t>
    </dgm:pt>
    <dgm:pt modelId="{8EF132BE-D645-4F21-B8E3-AC5050660D3F}">
      <dgm:prSet phldrT="[Текст]"/>
      <dgm:spPr/>
      <dgm:t>
        <a:bodyPr/>
        <a:lstStyle/>
        <a:p>
          <a:r>
            <a:rPr lang="ru-RU" b="1" dirty="0"/>
            <a:t>Оценка рисков реализации </a:t>
          </a:r>
        </a:p>
      </dgm:t>
    </dgm:pt>
    <dgm:pt modelId="{21F171A6-4B2D-4198-9072-BA4D881FC581}" type="parTrans" cxnId="{BA1761DD-84B2-4E44-86BD-820FEA396D64}">
      <dgm:prSet/>
      <dgm:spPr/>
    </dgm:pt>
    <dgm:pt modelId="{EE79ECC3-1568-42E6-9186-2A2590E7EFD1}" type="sibTrans" cxnId="{BA1761DD-84B2-4E44-86BD-820FEA396D64}">
      <dgm:prSet/>
      <dgm:spPr/>
      <dgm:t>
        <a:bodyPr/>
        <a:lstStyle/>
        <a:p>
          <a:endParaRPr lang="ru-RU"/>
        </a:p>
      </dgm:t>
    </dgm:pt>
    <dgm:pt modelId="{BC48C009-6324-425F-B62B-1A6550B6B036}">
      <dgm:prSet phldrT="[Текст]"/>
      <dgm:spPr/>
      <dgm:t>
        <a:bodyPr/>
        <a:lstStyle/>
        <a:p>
          <a:r>
            <a:rPr lang="ru-RU" b="1" dirty="0"/>
            <a:t>Перспективы развития проекта </a:t>
          </a:r>
        </a:p>
      </dgm:t>
    </dgm:pt>
    <dgm:pt modelId="{BAECC23A-5663-49BA-82B6-F4392E01A2EA}" type="parTrans" cxnId="{8CF3FDB6-9B18-4928-A399-0F2200326BC7}">
      <dgm:prSet/>
      <dgm:spPr/>
    </dgm:pt>
    <dgm:pt modelId="{378F900A-EE5F-4A83-81C1-8F64B55D463B}" type="sibTrans" cxnId="{8CF3FDB6-9B18-4928-A399-0F2200326BC7}">
      <dgm:prSet/>
      <dgm:spPr/>
      <dgm:t>
        <a:bodyPr/>
        <a:lstStyle/>
        <a:p>
          <a:endParaRPr lang="ru-RU"/>
        </a:p>
      </dgm:t>
    </dgm:pt>
    <dgm:pt modelId="{BA0AABD8-F019-447E-8224-D2E3267FB182}" type="pres">
      <dgm:prSet presAssocID="{7B801008-BE38-4116-BE55-14DB1C4DC65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586168-0AF8-46AD-A1C3-3B50546BCC35}" type="pres">
      <dgm:prSet presAssocID="{C1BB97F9-7CD2-4DCB-B29B-BAC1F0A1D90A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9C236D-2816-445C-B807-A7DA214134AB}" type="pres">
      <dgm:prSet presAssocID="{B16EC1AA-7F1B-4E77-8388-72B406CA9A66}" presName="sibTrans" presStyleLbl="sibTrans2D1" presStyleIdx="0" presStyleCnt="9"/>
      <dgm:spPr/>
      <dgm:t>
        <a:bodyPr/>
        <a:lstStyle/>
        <a:p>
          <a:endParaRPr lang="ru-RU"/>
        </a:p>
      </dgm:t>
    </dgm:pt>
    <dgm:pt modelId="{7EF9E574-19B9-4699-9A36-D9E6CCAA8F4B}" type="pres">
      <dgm:prSet presAssocID="{B16EC1AA-7F1B-4E77-8388-72B406CA9A66}" presName="connectorText" presStyleLbl="sibTrans2D1" presStyleIdx="0" presStyleCnt="9"/>
      <dgm:spPr/>
      <dgm:t>
        <a:bodyPr/>
        <a:lstStyle/>
        <a:p>
          <a:endParaRPr lang="ru-RU"/>
        </a:p>
      </dgm:t>
    </dgm:pt>
    <dgm:pt modelId="{FE810CD1-F5AE-48B6-9922-D75D7FE20A61}" type="pres">
      <dgm:prSet presAssocID="{0F7FDFB7-FCAB-464D-8E90-3B09D303E28F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1DB09-3C0C-4AD8-AAA0-60821346F050}" type="pres">
      <dgm:prSet presAssocID="{0AB85ECE-E086-49C3-91FD-9EED2FDD95F1}" presName="sibTrans" presStyleLbl="sibTrans2D1" presStyleIdx="1" presStyleCnt="9"/>
      <dgm:spPr/>
      <dgm:t>
        <a:bodyPr/>
        <a:lstStyle/>
        <a:p>
          <a:endParaRPr lang="ru-RU"/>
        </a:p>
      </dgm:t>
    </dgm:pt>
    <dgm:pt modelId="{57D2CDEC-C14A-4C2D-9271-4ED39BE710E0}" type="pres">
      <dgm:prSet presAssocID="{0AB85ECE-E086-49C3-91FD-9EED2FDD95F1}" presName="connectorText" presStyleLbl="sibTrans2D1" presStyleIdx="1" presStyleCnt="9"/>
      <dgm:spPr/>
      <dgm:t>
        <a:bodyPr/>
        <a:lstStyle/>
        <a:p>
          <a:endParaRPr lang="ru-RU"/>
        </a:p>
      </dgm:t>
    </dgm:pt>
    <dgm:pt modelId="{2E5AF6AA-0D25-4B69-9C56-57A2CBDFB23C}" type="pres">
      <dgm:prSet presAssocID="{5F5894BA-880D-49E6-AFD6-068FC708031F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6E7D92-7A7D-4E83-B9F8-4C8F7736CBB9}" type="pres">
      <dgm:prSet presAssocID="{795831C1-1D85-4AEE-AB04-17D1B7358710}" presName="sibTrans" presStyleLbl="sibTrans2D1" presStyleIdx="2" presStyleCnt="9"/>
      <dgm:spPr/>
      <dgm:t>
        <a:bodyPr/>
        <a:lstStyle/>
        <a:p>
          <a:endParaRPr lang="ru-RU"/>
        </a:p>
      </dgm:t>
    </dgm:pt>
    <dgm:pt modelId="{B57FF4A1-A59A-46D3-B4AF-0E57A30BA5BC}" type="pres">
      <dgm:prSet presAssocID="{795831C1-1D85-4AEE-AB04-17D1B7358710}" presName="connectorText" presStyleLbl="sibTrans2D1" presStyleIdx="2" presStyleCnt="9"/>
      <dgm:spPr/>
      <dgm:t>
        <a:bodyPr/>
        <a:lstStyle/>
        <a:p>
          <a:endParaRPr lang="ru-RU"/>
        </a:p>
      </dgm:t>
    </dgm:pt>
    <dgm:pt modelId="{CCE136FD-46D5-4454-91AC-0FBF68E4AFA6}" type="pres">
      <dgm:prSet presAssocID="{46EE3BBD-FBA9-4AC6-B491-2FCD0E5AE4BD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38A345-6182-46BB-B249-AD72C7789484}" type="pres">
      <dgm:prSet presAssocID="{51AC9439-164A-4416-8187-1033A0E290C4}" presName="sibTrans" presStyleLbl="sibTrans2D1" presStyleIdx="3" presStyleCnt="9"/>
      <dgm:spPr/>
      <dgm:t>
        <a:bodyPr/>
        <a:lstStyle/>
        <a:p>
          <a:endParaRPr lang="ru-RU"/>
        </a:p>
      </dgm:t>
    </dgm:pt>
    <dgm:pt modelId="{528911F3-C8D9-4202-83C8-CDB7EE4C74F6}" type="pres">
      <dgm:prSet presAssocID="{51AC9439-164A-4416-8187-1033A0E290C4}" presName="connectorText" presStyleLbl="sibTrans2D1" presStyleIdx="3" presStyleCnt="9"/>
      <dgm:spPr/>
      <dgm:t>
        <a:bodyPr/>
        <a:lstStyle/>
        <a:p>
          <a:endParaRPr lang="ru-RU"/>
        </a:p>
      </dgm:t>
    </dgm:pt>
    <dgm:pt modelId="{02E1E2E8-CC87-4ABB-B9F7-8761156B4461}" type="pres">
      <dgm:prSet presAssocID="{2CB44230-A767-494C-900B-5F2562749617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CAFAB7-FE3A-4BF5-A1E8-BC653590E270}" type="pres">
      <dgm:prSet presAssocID="{95847977-D8D1-4469-A256-563C01B1B237}" presName="sibTrans" presStyleLbl="sibTrans2D1" presStyleIdx="4" presStyleCnt="9"/>
      <dgm:spPr/>
      <dgm:t>
        <a:bodyPr/>
        <a:lstStyle/>
        <a:p>
          <a:endParaRPr lang="ru-RU"/>
        </a:p>
      </dgm:t>
    </dgm:pt>
    <dgm:pt modelId="{E5D32D63-5537-4B70-BEDB-D72110C96CA7}" type="pres">
      <dgm:prSet presAssocID="{95847977-D8D1-4469-A256-563C01B1B237}" presName="connectorText" presStyleLbl="sibTrans2D1" presStyleIdx="4" presStyleCnt="9"/>
      <dgm:spPr/>
      <dgm:t>
        <a:bodyPr/>
        <a:lstStyle/>
        <a:p>
          <a:endParaRPr lang="ru-RU"/>
        </a:p>
      </dgm:t>
    </dgm:pt>
    <dgm:pt modelId="{9EBD2EC0-F20A-4734-B1EB-2F41BC52C1EE}" type="pres">
      <dgm:prSet presAssocID="{532CB460-A902-4BAA-BCE9-839A4BB0BACD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972382-AA09-4D25-A361-1CF00C7C22F6}" type="pres">
      <dgm:prSet presAssocID="{4DFE6701-B70D-418D-AE01-ABADBDA289F8}" presName="sibTrans" presStyleLbl="sibTrans2D1" presStyleIdx="5" presStyleCnt="9"/>
      <dgm:spPr/>
      <dgm:t>
        <a:bodyPr/>
        <a:lstStyle/>
        <a:p>
          <a:endParaRPr lang="ru-RU"/>
        </a:p>
      </dgm:t>
    </dgm:pt>
    <dgm:pt modelId="{BF4DEC76-10FA-4E2B-B34A-D6C5176F3B37}" type="pres">
      <dgm:prSet presAssocID="{4DFE6701-B70D-418D-AE01-ABADBDA289F8}" presName="connectorText" presStyleLbl="sibTrans2D1" presStyleIdx="5" presStyleCnt="9"/>
      <dgm:spPr/>
      <dgm:t>
        <a:bodyPr/>
        <a:lstStyle/>
        <a:p>
          <a:endParaRPr lang="ru-RU"/>
        </a:p>
      </dgm:t>
    </dgm:pt>
    <dgm:pt modelId="{1F94E8AC-C2E4-4A28-82C8-1FAFD83BBC83}" type="pres">
      <dgm:prSet presAssocID="{0F37C163-36DF-44E8-9650-ED8D5593077F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8B4698-4B17-4556-977F-6958221BB2FD}" type="pres">
      <dgm:prSet presAssocID="{AD740CB1-184D-4850-A4E2-C7F305EFD073}" presName="sibTrans" presStyleLbl="sibTrans2D1" presStyleIdx="6" presStyleCnt="9"/>
      <dgm:spPr/>
      <dgm:t>
        <a:bodyPr/>
        <a:lstStyle/>
        <a:p>
          <a:endParaRPr lang="ru-RU"/>
        </a:p>
      </dgm:t>
    </dgm:pt>
    <dgm:pt modelId="{D08EBC9C-AA80-4D07-A3FB-8846E47BD190}" type="pres">
      <dgm:prSet presAssocID="{AD740CB1-184D-4850-A4E2-C7F305EFD073}" presName="connectorText" presStyleLbl="sibTrans2D1" presStyleIdx="6" presStyleCnt="9"/>
      <dgm:spPr/>
      <dgm:t>
        <a:bodyPr/>
        <a:lstStyle/>
        <a:p>
          <a:endParaRPr lang="ru-RU"/>
        </a:p>
      </dgm:t>
    </dgm:pt>
    <dgm:pt modelId="{57104A41-5618-4D83-B565-33A8BB31A965}" type="pres">
      <dgm:prSet presAssocID="{24C2195E-8A9A-414A-8FDA-A130A21DDA94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265D79-36BD-4D95-A091-B2C22E90ADDD}" type="pres">
      <dgm:prSet presAssocID="{C1E75ED1-598F-4E0D-82F0-BC3F5C345A4B}" presName="sibTrans" presStyleLbl="sibTrans2D1" presStyleIdx="7" presStyleCnt="9"/>
      <dgm:spPr/>
      <dgm:t>
        <a:bodyPr/>
        <a:lstStyle/>
        <a:p>
          <a:endParaRPr lang="ru-RU"/>
        </a:p>
      </dgm:t>
    </dgm:pt>
    <dgm:pt modelId="{DD615F1C-1C46-4FA3-8C72-FB11C314C58A}" type="pres">
      <dgm:prSet presAssocID="{C1E75ED1-598F-4E0D-82F0-BC3F5C345A4B}" presName="connectorText" presStyleLbl="sibTrans2D1" presStyleIdx="7" presStyleCnt="9"/>
      <dgm:spPr/>
      <dgm:t>
        <a:bodyPr/>
        <a:lstStyle/>
        <a:p>
          <a:endParaRPr lang="ru-RU"/>
        </a:p>
      </dgm:t>
    </dgm:pt>
    <dgm:pt modelId="{8EC33F60-C318-47F9-961F-5CC95A47FA77}" type="pres">
      <dgm:prSet presAssocID="{8EF132BE-D645-4F21-B8E3-AC5050660D3F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84BB08-C7F4-463B-84D6-F0D7E0581F0A}" type="pres">
      <dgm:prSet presAssocID="{EE79ECC3-1568-42E6-9186-2A2590E7EFD1}" presName="sibTrans" presStyleLbl="sibTrans2D1" presStyleIdx="8" presStyleCnt="9"/>
      <dgm:spPr/>
      <dgm:t>
        <a:bodyPr/>
        <a:lstStyle/>
        <a:p>
          <a:endParaRPr lang="ru-RU"/>
        </a:p>
      </dgm:t>
    </dgm:pt>
    <dgm:pt modelId="{29918ECD-275D-4B4F-9C1B-EA99482362D0}" type="pres">
      <dgm:prSet presAssocID="{EE79ECC3-1568-42E6-9186-2A2590E7EFD1}" presName="connectorText" presStyleLbl="sibTrans2D1" presStyleIdx="8" presStyleCnt="9"/>
      <dgm:spPr/>
      <dgm:t>
        <a:bodyPr/>
        <a:lstStyle/>
        <a:p>
          <a:endParaRPr lang="ru-RU"/>
        </a:p>
      </dgm:t>
    </dgm:pt>
    <dgm:pt modelId="{826BB9FC-E5FA-46D6-80D4-B6E662B67A64}" type="pres">
      <dgm:prSet presAssocID="{BC48C009-6324-425F-B62B-1A6550B6B036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B09F38-7F68-484C-9788-FC8EA39BB0AB}" type="presOf" srcId="{EE79ECC3-1568-42E6-9186-2A2590E7EFD1}" destId="{29918ECD-275D-4B4F-9C1B-EA99482362D0}" srcOrd="1" destOrd="0" presId="urn:microsoft.com/office/officeart/2005/8/layout/process5"/>
    <dgm:cxn modelId="{A580DD5F-2DE3-41FD-8E0F-C5DC49C0709C}" type="presOf" srcId="{95847977-D8D1-4469-A256-563C01B1B237}" destId="{46CAFAB7-FE3A-4BF5-A1E8-BC653590E270}" srcOrd="0" destOrd="0" presId="urn:microsoft.com/office/officeart/2005/8/layout/process5"/>
    <dgm:cxn modelId="{68CAD10B-4C61-4881-9AA5-BF9921E9BA0D}" type="presOf" srcId="{532CB460-A902-4BAA-BCE9-839A4BB0BACD}" destId="{9EBD2EC0-F20A-4734-B1EB-2F41BC52C1EE}" srcOrd="0" destOrd="0" presId="urn:microsoft.com/office/officeart/2005/8/layout/process5"/>
    <dgm:cxn modelId="{1418306F-CCD0-41F8-84B7-6A096192676E}" type="presOf" srcId="{4DFE6701-B70D-418D-AE01-ABADBDA289F8}" destId="{BB972382-AA09-4D25-A361-1CF00C7C22F6}" srcOrd="0" destOrd="0" presId="urn:microsoft.com/office/officeart/2005/8/layout/process5"/>
    <dgm:cxn modelId="{5E2ADBFB-A955-4F82-99DB-E15E0A307862}" type="presOf" srcId="{0F7FDFB7-FCAB-464D-8E90-3B09D303E28F}" destId="{FE810CD1-F5AE-48B6-9922-D75D7FE20A61}" srcOrd="0" destOrd="0" presId="urn:microsoft.com/office/officeart/2005/8/layout/process5"/>
    <dgm:cxn modelId="{C3AA4D68-6B04-4310-9340-3FB0B7A7A78C}" type="presOf" srcId="{51AC9439-164A-4416-8187-1033A0E290C4}" destId="{528911F3-C8D9-4202-83C8-CDB7EE4C74F6}" srcOrd="1" destOrd="0" presId="urn:microsoft.com/office/officeart/2005/8/layout/process5"/>
    <dgm:cxn modelId="{A14C8F9C-C8DB-47F4-97A5-D2EB1C52FDE6}" srcId="{7B801008-BE38-4116-BE55-14DB1C4DC65A}" destId="{0F7FDFB7-FCAB-464D-8E90-3B09D303E28F}" srcOrd="1" destOrd="0" parTransId="{B99C3422-2F99-4E05-961A-A9049B8473F9}" sibTransId="{0AB85ECE-E086-49C3-91FD-9EED2FDD95F1}"/>
    <dgm:cxn modelId="{2E4DDCCA-4BDB-4D40-9841-6A2942E551B8}" type="presOf" srcId="{95847977-D8D1-4469-A256-563C01B1B237}" destId="{E5D32D63-5537-4B70-BEDB-D72110C96CA7}" srcOrd="1" destOrd="0" presId="urn:microsoft.com/office/officeart/2005/8/layout/process5"/>
    <dgm:cxn modelId="{71C43540-BF4A-40CA-876C-6496A8124F38}" srcId="{7B801008-BE38-4116-BE55-14DB1C4DC65A}" destId="{C1BB97F9-7CD2-4DCB-B29B-BAC1F0A1D90A}" srcOrd="0" destOrd="0" parTransId="{2923620A-213F-4CA1-B13B-8F87823BF9B6}" sibTransId="{B16EC1AA-7F1B-4E77-8388-72B406CA9A66}"/>
    <dgm:cxn modelId="{EC1B656A-2641-4827-8AB1-C3F277AEC725}" type="presOf" srcId="{795831C1-1D85-4AEE-AB04-17D1B7358710}" destId="{B57FF4A1-A59A-46D3-B4AF-0E57A30BA5BC}" srcOrd="1" destOrd="0" presId="urn:microsoft.com/office/officeart/2005/8/layout/process5"/>
    <dgm:cxn modelId="{2FBAC5AD-FBC6-437D-B945-DEDC3598389E}" type="presOf" srcId="{B16EC1AA-7F1B-4E77-8388-72B406CA9A66}" destId="{079C236D-2816-445C-B807-A7DA214134AB}" srcOrd="0" destOrd="0" presId="urn:microsoft.com/office/officeart/2005/8/layout/process5"/>
    <dgm:cxn modelId="{F17E0197-4440-4D18-98AA-F70066F7968C}" srcId="{7B801008-BE38-4116-BE55-14DB1C4DC65A}" destId="{2CB44230-A767-494C-900B-5F2562749617}" srcOrd="4" destOrd="0" parTransId="{BA19F30D-DBED-4B1D-84CF-1E35FCD547EA}" sibTransId="{95847977-D8D1-4469-A256-563C01B1B237}"/>
    <dgm:cxn modelId="{59D209FD-0D65-4B85-9F2B-5FCC4D0C9614}" type="presOf" srcId="{AD740CB1-184D-4850-A4E2-C7F305EFD073}" destId="{D08EBC9C-AA80-4D07-A3FB-8846E47BD190}" srcOrd="1" destOrd="0" presId="urn:microsoft.com/office/officeart/2005/8/layout/process5"/>
    <dgm:cxn modelId="{BA1761DD-84B2-4E44-86BD-820FEA396D64}" srcId="{7B801008-BE38-4116-BE55-14DB1C4DC65A}" destId="{8EF132BE-D645-4F21-B8E3-AC5050660D3F}" srcOrd="8" destOrd="0" parTransId="{21F171A6-4B2D-4198-9072-BA4D881FC581}" sibTransId="{EE79ECC3-1568-42E6-9186-2A2590E7EFD1}"/>
    <dgm:cxn modelId="{E4D79F4F-53AB-4663-A9C4-C8A2701F3BA6}" type="presOf" srcId="{795831C1-1D85-4AEE-AB04-17D1B7358710}" destId="{BB6E7D92-7A7D-4E83-B9F8-4C8F7736CBB9}" srcOrd="0" destOrd="0" presId="urn:microsoft.com/office/officeart/2005/8/layout/process5"/>
    <dgm:cxn modelId="{61A01028-3467-47A3-9DA4-22F79D320CF9}" type="presOf" srcId="{51AC9439-164A-4416-8187-1033A0E290C4}" destId="{2738A345-6182-46BB-B249-AD72C7789484}" srcOrd="0" destOrd="0" presId="urn:microsoft.com/office/officeart/2005/8/layout/process5"/>
    <dgm:cxn modelId="{40854A57-8091-4CE1-8E25-5F8524B5D038}" type="presOf" srcId="{8EF132BE-D645-4F21-B8E3-AC5050660D3F}" destId="{8EC33F60-C318-47F9-961F-5CC95A47FA77}" srcOrd="0" destOrd="0" presId="urn:microsoft.com/office/officeart/2005/8/layout/process5"/>
    <dgm:cxn modelId="{04234753-F8D8-4E99-A605-838F43E4FF98}" type="presOf" srcId="{C1E75ED1-598F-4E0D-82F0-BC3F5C345A4B}" destId="{DD615F1C-1C46-4FA3-8C72-FB11C314C58A}" srcOrd="1" destOrd="0" presId="urn:microsoft.com/office/officeart/2005/8/layout/process5"/>
    <dgm:cxn modelId="{6C577051-87CC-48D7-95A3-DA7E4FD8694D}" type="presOf" srcId="{7B801008-BE38-4116-BE55-14DB1C4DC65A}" destId="{BA0AABD8-F019-447E-8224-D2E3267FB182}" srcOrd="0" destOrd="0" presId="urn:microsoft.com/office/officeart/2005/8/layout/process5"/>
    <dgm:cxn modelId="{685F4D60-B6AD-4F0B-B402-6BE48583DE28}" type="presOf" srcId="{0AB85ECE-E086-49C3-91FD-9EED2FDD95F1}" destId="{03C1DB09-3C0C-4AD8-AAA0-60821346F050}" srcOrd="0" destOrd="0" presId="urn:microsoft.com/office/officeart/2005/8/layout/process5"/>
    <dgm:cxn modelId="{6A8D1CFA-2820-4FE9-8A5A-0458B047EB73}" type="presOf" srcId="{B16EC1AA-7F1B-4E77-8388-72B406CA9A66}" destId="{7EF9E574-19B9-4699-9A36-D9E6CCAA8F4B}" srcOrd="1" destOrd="0" presId="urn:microsoft.com/office/officeart/2005/8/layout/process5"/>
    <dgm:cxn modelId="{9273C5C3-8F0F-4F99-AE2A-ADCADFA10BBD}" type="presOf" srcId="{C1BB97F9-7CD2-4DCB-B29B-BAC1F0A1D90A}" destId="{88586168-0AF8-46AD-A1C3-3B50546BCC35}" srcOrd="0" destOrd="0" presId="urn:microsoft.com/office/officeart/2005/8/layout/process5"/>
    <dgm:cxn modelId="{9AF764A1-9807-4BAA-844D-94A8B9E217A2}" srcId="{7B801008-BE38-4116-BE55-14DB1C4DC65A}" destId="{46EE3BBD-FBA9-4AC6-B491-2FCD0E5AE4BD}" srcOrd="3" destOrd="0" parTransId="{2857F086-EAD0-47CB-B4D8-C37B782033E8}" sibTransId="{51AC9439-164A-4416-8187-1033A0E290C4}"/>
    <dgm:cxn modelId="{0F41B531-F735-4048-BD12-B12CD28C2BD3}" srcId="{7B801008-BE38-4116-BE55-14DB1C4DC65A}" destId="{0F37C163-36DF-44E8-9650-ED8D5593077F}" srcOrd="6" destOrd="0" parTransId="{C45039BA-F3DF-46E7-A1E9-4FDC195DCD83}" sibTransId="{AD740CB1-184D-4850-A4E2-C7F305EFD073}"/>
    <dgm:cxn modelId="{5B15DFA6-9429-4677-ABDA-6F400AD32C0B}" type="presOf" srcId="{5F5894BA-880D-49E6-AFD6-068FC708031F}" destId="{2E5AF6AA-0D25-4B69-9C56-57A2CBDFB23C}" srcOrd="0" destOrd="0" presId="urn:microsoft.com/office/officeart/2005/8/layout/process5"/>
    <dgm:cxn modelId="{15430ADC-CB0D-496A-98C6-D4F4CB674ACC}" type="presOf" srcId="{BC48C009-6324-425F-B62B-1A6550B6B036}" destId="{826BB9FC-E5FA-46D6-80D4-B6E662B67A64}" srcOrd="0" destOrd="0" presId="urn:microsoft.com/office/officeart/2005/8/layout/process5"/>
    <dgm:cxn modelId="{1C19C0B2-6C54-4C72-87E4-DCDEA89802EA}" type="presOf" srcId="{EE79ECC3-1568-42E6-9186-2A2590E7EFD1}" destId="{3584BB08-C7F4-463B-84D6-F0D7E0581F0A}" srcOrd="0" destOrd="0" presId="urn:microsoft.com/office/officeart/2005/8/layout/process5"/>
    <dgm:cxn modelId="{71091ABB-722B-48F0-A232-7AC0AF4E371B}" type="presOf" srcId="{2CB44230-A767-494C-900B-5F2562749617}" destId="{02E1E2E8-CC87-4ABB-B9F7-8761156B4461}" srcOrd="0" destOrd="0" presId="urn:microsoft.com/office/officeart/2005/8/layout/process5"/>
    <dgm:cxn modelId="{CBDFB244-2D84-48DF-989A-69C7D08CAC5D}" type="presOf" srcId="{46EE3BBD-FBA9-4AC6-B491-2FCD0E5AE4BD}" destId="{CCE136FD-46D5-4454-91AC-0FBF68E4AFA6}" srcOrd="0" destOrd="0" presId="urn:microsoft.com/office/officeart/2005/8/layout/process5"/>
    <dgm:cxn modelId="{57CF558E-75DD-4305-B243-49E432E0DD3B}" type="presOf" srcId="{4DFE6701-B70D-418D-AE01-ABADBDA289F8}" destId="{BF4DEC76-10FA-4E2B-B34A-D6C5176F3B37}" srcOrd="1" destOrd="0" presId="urn:microsoft.com/office/officeart/2005/8/layout/process5"/>
    <dgm:cxn modelId="{4563134F-CCD9-4EA1-A3C1-D19F62DC08A7}" srcId="{7B801008-BE38-4116-BE55-14DB1C4DC65A}" destId="{24C2195E-8A9A-414A-8FDA-A130A21DDA94}" srcOrd="7" destOrd="0" parTransId="{C5E6563A-3151-4DA7-B833-A89DF0BB0766}" sibTransId="{C1E75ED1-598F-4E0D-82F0-BC3F5C345A4B}"/>
    <dgm:cxn modelId="{8CF3FDB6-9B18-4928-A399-0F2200326BC7}" srcId="{7B801008-BE38-4116-BE55-14DB1C4DC65A}" destId="{BC48C009-6324-425F-B62B-1A6550B6B036}" srcOrd="9" destOrd="0" parTransId="{BAECC23A-5663-49BA-82B6-F4392E01A2EA}" sibTransId="{378F900A-EE5F-4A83-81C1-8F64B55D463B}"/>
    <dgm:cxn modelId="{574D361B-CEEC-4010-BBEB-CBCCE1918C00}" type="presOf" srcId="{C1E75ED1-598F-4E0D-82F0-BC3F5C345A4B}" destId="{04265D79-36BD-4D95-A091-B2C22E90ADDD}" srcOrd="0" destOrd="0" presId="urn:microsoft.com/office/officeart/2005/8/layout/process5"/>
    <dgm:cxn modelId="{2AB6F21C-5559-4289-ADC2-2F47DF1827FA}" type="presOf" srcId="{0F37C163-36DF-44E8-9650-ED8D5593077F}" destId="{1F94E8AC-C2E4-4A28-82C8-1FAFD83BBC83}" srcOrd="0" destOrd="0" presId="urn:microsoft.com/office/officeart/2005/8/layout/process5"/>
    <dgm:cxn modelId="{35FEB68A-E11C-4CF5-B83C-CB6177E8A07F}" type="presOf" srcId="{24C2195E-8A9A-414A-8FDA-A130A21DDA94}" destId="{57104A41-5618-4D83-B565-33A8BB31A965}" srcOrd="0" destOrd="0" presId="urn:microsoft.com/office/officeart/2005/8/layout/process5"/>
    <dgm:cxn modelId="{07F18000-8268-4312-BE14-B40CF6144BCC}" srcId="{7B801008-BE38-4116-BE55-14DB1C4DC65A}" destId="{532CB460-A902-4BAA-BCE9-839A4BB0BACD}" srcOrd="5" destOrd="0" parTransId="{665443C1-E788-424F-A847-4E38C7C1B45C}" sibTransId="{4DFE6701-B70D-418D-AE01-ABADBDA289F8}"/>
    <dgm:cxn modelId="{67D22891-4AF2-4C52-A06E-701B3F42EA49}" type="presOf" srcId="{0AB85ECE-E086-49C3-91FD-9EED2FDD95F1}" destId="{57D2CDEC-C14A-4C2D-9271-4ED39BE710E0}" srcOrd="1" destOrd="0" presId="urn:microsoft.com/office/officeart/2005/8/layout/process5"/>
    <dgm:cxn modelId="{B8CA5777-60F9-4162-A821-4939554DCBCE}" srcId="{7B801008-BE38-4116-BE55-14DB1C4DC65A}" destId="{5F5894BA-880D-49E6-AFD6-068FC708031F}" srcOrd="2" destOrd="0" parTransId="{64C3D169-7B90-43C2-8744-1158E55E37BF}" sibTransId="{795831C1-1D85-4AEE-AB04-17D1B7358710}"/>
    <dgm:cxn modelId="{D3ECFA3F-BE0D-42D0-8018-9D06981E17AC}" type="presOf" srcId="{AD740CB1-184D-4850-A4E2-C7F305EFD073}" destId="{3C8B4698-4B17-4556-977F-6958221BB2FD}" srcOrd="0" destOrd="0" presId="urn:microsoft.com/office/officeart/2005/8/layout/process5"/>
    <dgm:cxn modelId="{815AEFE8-5637-48EC-A60B-CB4FE6614F8F}" type="presParOf" srcId="{BA0AABD8-F019-447E-8224-D2E3267FB182}" destId="{88586168-0AF8-46AD-A1C3-3B50546BCC35}" srcOrd="0" destOrd="0" presId="urn:microsoft.com/office/officeart/2005/8/layout/process5"/>
    <dgm:cxn modelId="{6C1173D2-C7C2-4E57-ABD8-0F5BDB651F01}" type="presParOf" srcId="{BA0AABD8-F019-447E-8224-D2E3267FB182}" destId="{079C236D-2816-445C-B807-A7DA214134AB}" srcOrd="1" destOrd="0" presId="urn:microsoft.com/office/officeart/2005/8/layout/process5"/>
    <dgm:cxn modelId="{7E358B9B-35F3-4DEA-B18B-3AB513E129B2}" type="presParOf" srcId="{079C236D-2816-445C-B807-A7DA214134AB}" destId="{7EF9E574-19B9-4699-9A36-D9E6CCAA8F4B}" srcOrd="0" destOrd="0" presId="urn:microsoft.com/office/officeart/2005/8/layout/process5"/>
    <dgm:cxn modelId="{93883FFA-4CB2-4331-A9A0-18B653466507}" type="presParOf" srcId="{BA0AABD8-F019-447E-8224-D2E3267FB182}" destId="{FE810CD1-F5AE-48B6-9922-D75D7FE20A61}" srcOrd="2" destOrd="0" presId="urn:microsoft.com/office/officeart/2005/8/layout/process5"/>
    <dgm:cxn modelId="{F00A86AC-1E20-42AC-824C-CBF8F00DA84A}" type="presParOf" srcId="{BA0AABD8-F019-447E-8224-D2E3267FB182}" destId="{03C1DB09-3C0C-4AD8-AAA0-60821346F050}" srcOrd="3" destOrd="0" presId="urn:microsoft.com/office/officeart/2005/8/layout/process5"/>
    <dgm:cxn modelId="{CB9395DB-D69A-47F9-8458-8A6C3A00AEE2}" type="presParOf" srcId="{03C1DB09-3C0C-4AD8-AAA0-60821346F050}" destId="{57D2CDEC-C14A-4C2D-9271-4ED39BE710E0}" srcOrd="0" destOrd="0" presId="urn:microsoft.com/office/officeart/2005/8/layout/process5"/>
    <dgm:cxn modelId="{FB092D37-F00B-45CC-BB4C-3D1101525664}" type="presParOf" srcId="{BA0AABD8-F019-447E-8224-D2E3267FB182}" destId="{2E5AF6AA-0D25-4B69-9C56-57A2CBDFB23C}" srcOrd="4" destOrd="0" presId="urn:microsoft.com/office/officeart/2005/8/layout/process5"/>
    <dgm:cxn modelId="{80F15E6E-CF65-4D90-B0D6-60DE8F328B8E}" type="presParOf" srcId="{BA0AABD8-F019-447E-8224-D2E3267FB182}" destId="{BB6E7D92-7A7D-4E83-B9F8-4C8F7736CBB9}" srcOrd="5" destOrd="0" presId="urn:microsoft.com/office/officeart/2005/8/layout/process5"/>
    <dgm:cxn modelId="{1DFFA1D6-04F4-408B-9B22-5957D4210D21}" type="presParOf" srcId="{BB6E7D92-7A7D-4E83-B9F8-4C8F7736CBB9}" destId="{B57FF4A1-A59A-46D3-B4AF-0E57A30BA5BC}" srcOrd="0" destOrd="0" presId="urn:microsoft.com/office/officeart/2005/8/layout/process5"/>
    <dgm:cxn modelId="{36860287-60E3-4903-8341-89B377AE8286}" type="presParOf" srcId="{BA0AABD8-F019-447E-8224-D2E3267FB182}" destId="{CCE136FD-46D5-4454-91AC-0FBF68E4AFA6}" srcOrd="6" destOrd="0" presId="urn:microsoft.com/office/officeart/2005/8/layout/process5"/>
    <dgm:cxn modelId="{EF8EC99F-CAC5-41DE-BB31-1BB3E9C82811}" type="presParOf" srcId="{BA0AABD8-F019-447E-8224-D2E3267FB182}" destId="{2738A345-6182-46BB-B249-AD72C7789484}" srcOrd="7" destOrd="0" presId="urn:microsoft.com/office/officeart/2005/8/layout/process5"/>
    <dgm:cxn modelId="{E4CAF614-544B-4DFE-8882-E84CB79AD7C3}" type="presParOf" srcId="{2738A345-6182-46BB-B249-AD72C7789484}" destId="{528911F3-C8D9-4202-83C8-CDB7EE4C74F6}" srcOrd="0" destOrd="0" presId="urn:microsoft.com/office/officeart/2005/8/layout/process5"/>
    <dgm:cxn modelId="{3A239C41-7197-48D6-9A34-B081ABA6BB27}" type="presParOf" srcId="{BA0AABD8-F019-447E-8224-D2E3267FB182}" destId="{02E1E2E8-CC87-4ABB-B9F7-8761156B4461}" srcOrd="8" destOrd="0" presId="urn:microsoft.com/office/officeart/2005/8/layout/process5"/>
    <dgm:cxn modelId="{4BF978F3-84F3-4593-963A-391ABFAB4108}" type="presParOf" srcId="{BA0AABD8-F019-447E-8224-D2E3267FB182}" destId="{46CAFAB7-FE3A-4BF5-A1E8-BC653590E270}" srcOrd="9" destOrd="0" presId="urn:microsoft.com/office/officeart/2005/8/layout/process5"/>
    <dgm:cxn modelId="{6C554EB4-C273-4E6F-93F2-C573F93C99B7}" type="presParOf" srcId="{46CAFAB7-FE3A-4BF5-A1E8-BC653590E270}" destId="{E5D32D63-5537-4B70-BEDB-D72110C96CA7}" srcOrd="0" destOrd="0" presId="urn:microsoft.com/office/officeart/2005/8/layout/process5"/>
    <dgm:cxn modelId="{9A9C7C13-D9D3-4FDA-B95D-71C3964A1A1B}" type="presParOf" srcId="{BA0AABD8-F019-447E-8224-D2E3267FB182}" destId="{9EBD2EC0-F20A-4734-B1EB-2F41BC52C1EE}" srcOrd="10" destOrd="0" presId="urn:microsoft.com/office/officeart/2005/8/layout/process5"/>
    <dgm:cxn modelId="{87CB0A62-5C7D-441C-A242-AC52161C423A}" type="presParOf" srcId="{BA0AABD8-F019-447E-8224-D2E3267FB182}" destId="{BB972382-AA09-4D25-A361-1CF00C7C22F6}" srcOrd="11" destOrd="0" presId="urn:microsoft.com/office/officeart/2005/8/layout/process5"/>
    <dgm:cxn modelId="{08F672AB-33EA-4532-8880-D3C79AD60BA1}" type="presParOf" srcId="{BB972382-AA09-4D25-A361-1CF00C7C22F6}" destId="{BF4DEC76-10FA-4E2B-B34A-D6C5176F3B37}" srcOrd="0" destOrd="0" presId="urn:microsoft.com/office/officeart/2005/8/layout/process5"/>
    <dgm:cxn modelId="{5FC5F9AB-0A02-4E26-8046-7C75300B7A98}" type="presParOf" srcId="{BA0AABD8-F019-447E-8224-D2E3267FB182}" destId="{1F94E8AC-C2E4-4A28-82C8-1FAFD83BBC83}" srcOrd="12" destOrd="0" presId="urn:microsoft.com/office/officeart/2005/8/layout/process5"/>
    <dgm:cxn modelId="{EDD39837-E9BC-4D5D-9F0C-A52568466BBF}" type="presParOf" srcId="{BA0AABD8-F019-447E-8224-D2E3267FB182}" destId="{3C8B4698-4B17-4556-977F-6958221BB2FD}" srcOrd="13" destOrd="0" presId="urn:microsoft.com/office/officeart/2005/8/layout/process5"/>
    <dgm:cxn modelId="{1FDAE2F3-6BDC-4E93-B056-7D5879C8AE5F}" type="presParOf" srcId="{3C8B4698-4B17-4556-977F-6958221BB2FD}" destId="{D08EBC9C-AA80-4D07-A3FB-8846E47BD190}" srcOrd="0" destOrd="0" presId="urn:microsoft.com/office/officeart/2005/8/layout/process5"/>
    <dgm:cxn modelId="{21BFB0DC-DFE9-49F2-A640-A5E4394BB3C6}" type="presParOf" srcId="{BA0AABD8-F019-447E-8224-D2E3267FB182}" destId="{57104A41-5618-4D83-B565-33A8BB31A965}" srcOrd="14" destOrd="0" presId="urn:microsoft.com/office/officeart/2005/8/layout/process5"/>
    <dgm:cxn modelId="{53CFC456-F61D-41AC-B0A6-362AF6F7868F}" type="presParOf" srcId="{BA0AABD8-F019-447E-8224-D2E3267FB182}" destId="{04265D79-36BD-4D95-A091-B2C22E90ADDD}" srcOrd="15" destOrd="0" presId="urn:microsoft.com/office/officeart/2005/8/layout/process5"/>
    <dgm:cxn modelId="{C5CCA65E-9D88-4B55-96CF-27715D1072EB}" type="presParOf" srcId="{04265D79-36BD-4D95-A091-B2C22E90ADDD}" destId="{DD615F1C-1C46-4FA3-8C72-FB11C314C58A}" srcOrd="0" destOrd="0" presId="urn:microsoft.com/office/officeart/2005/8/layout/process5"/>
    <dgm:cxn modelId="{6E45C0AA-A6B7-498B-AFAD-CE1EC0105A6C}" type="presParOf" srcId="{BA0AABD8-F019-447E-8224-D2E3267FB182}" destId="{8EC33F60-C318-47F9-961F-5CC95A47FA77}" srcOrd="16" destOrd="0" presId="urn:microsoft.com/office/officeart/2005/8/layout/process5"/>
    <dgm:cxn modelId="{E3B14279-109D-4A18-BCFD-FAB3CDD62797}" type="presParOf" srcId="{BA0AABD8-F019-447E-8224-D2E3267FB182}" destId="{3584BB08-C7F4-463B-84D6-F0D7E0581F0A}" srcOrd="17" destOrd="0" presId="urn:microsoft.com/office/officeart/2005/8/layout/process5"/>
    <dgm:cxn modelId="{A842A576-7C55-492B-873E-D1B01A170BE8}" type="presParOf" srcId="{3584BB08-C7F4-463B-84D6-F0D7E0581F0A}" destId="{29918ECD-275D-4B4F-9C1B-EA99482362D0}" srcOrd="0" destOrd="0" presId="urn:microsoft.com/office/officeart/2005/8/layout/process5"/>
    <dgm:cxn modelId="{45828437-161C-463B-9358-B1F65AB76DF5}" type="presParOf" srcId="{BA0AABD8-F019-447E-8224-D2E3267FB182}" destId="{826BB9FC-E5FA-46D6-80D4-B6E662B67A64}" srcOrd="1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85CBFF2-576A-41BB-B38E-E7D3A4EA35DF}" type="doc">
      <dgm:prSet loTypeId="urn:microsoft.com/office/officeart/2005/8/layout/vList2" loCatId="list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36ED1F0D-413A-4438-95FD-BF062CA3580B}">
      <dgm:prSet phldrT="[Текст]"/>
      <dgm:spPr/>
      <dgm:t>
        <a:bodyPr/>
        <a:lstStyle/>
        <a:p>
          <a:r>
            <a:rPr lang="ru-RU" b="1" dirty="0"/>
            <a:t>Развивать </a:t>
          </a:r>
          <a:r>
            <a:rPr lang="ru-RU" b="1" dirty="0" err="1"/>
            <a:t>медиакультуру</a:t>
          </a:r>
          <a:r>
            <a:rPr lang="ru-RU" b="1" dirty="0"/>
            <a:t> свою и одноклассников</a:t>
          </a:r>
          <a:endParaRPr lang="ru-RU" sz="3000" b="1" dirty="0">
            <a:solidFill>
              <a:srgbClr val="010000"/>
            </a:solidFill>
            <a:latin typeface="Calibri Light"/>
          </a:endParaRPr>
        </a:p>
      </dgm:t>
    </dgm:pt>
    <dgm:pt modelId="{8C8D96F9-22DE-4E26-ABF3-9E47EABE9947}" type="parTrans" cxnId="{6F7F2651-3058-4837-B0BE-A1726E68CA9C}">
      <dgm:prSet/>
      <dgm:spPr/>
      <dgm:t>
        <a:bodyPr/>
        <a:lstStyle/>
        <a:p>
          <a:endParaRPr lang="ru-RU"/>
        </a:p>
      </dgm:t>
    </dgm:pt>
    <dgm:pt modelId="{43AD4C4E-C7E4-43B9-9FDE-A6FAF0877068}" type="sibTrans" cxnId="{6F7F2651-3058-4837-B0BE-A1726E68CA9C}">
      <dgm:prSet/>
      <dgm:spPr/>
      <dgm:t>
        <a:bodyPr/>
        <a:lstStyle/>
        <a:p>
          <a:endParaRPr lang="ru-RU"/>
        </a:p>
      </dgm:t>
    </dgm:pt>
    <dgm:pt modelId="{90DCD35F-149B-44E5-A9EF-9BADD604B3F8}">
      <dgm:prSet phldrT="[Текст]"/>
      <dgm:spPr/>
      <dgm:t>
        <a:bodyPr/>
        <a:lstStyle/>
        <a:p>
          <a:r>
            <a:rPr lang="ru-RU" b="1" dirty="0"/>
            <a:t>Выбрать направление профессионального образования</a:t>
          </a:r>
        </a:p>
      </dgm:t>
    </dgm:pt>
    <dgm:pt modelId="{318E3729-727B-4364-95EF-3BB621B297B4}" type="parTrans" cxnId="{D818DC4C-37F1-4345-B2FD-023232264CAC}">
      <dgm:prSet/>
      <dgm:spPr/>
      <dgm:t>
        <a:bodyPr/>
        <a:lstStyle/>
        <a:p>
          <a:endParaRPr lang="ru-RU"/>
        </a:p>
      </dgm:t>
    </dgm:pt>
    <dgm:pt modelId="{B18262D2-2908-4EDD-B4D6-32E1EF41C418}" type="sibTrans" cxnId="{D818DC4C-37F1-4345-B2FD-023232264CAC}">
      <dgm:prSet/>
      <dgm:spPr/>
      <dgm:t>
        <a:bodyPr/>
        <a:lstStyle/>
        <a:p>
          <a:endParaRPr lang="ru-RU"/>
        </a:p>
      </dgm:t>
    </dgm:pt>
    <dgm:pt modelId="{7F4CB205-381A-46FD-8468-D9A1234F4CB0}">
      <dgm:prSet phldrT="[Текст]"/>
      <dgm:spPr/>
      <dgm:t>
        <a:bodyPr/>
        <a:lstStyle/>
        <a:p>
          <a:r>
            <a:rPr lang="ru-RU" sz="3000" b="1" dirty="0">
              <a:latin typeface="Calibri Light"/>
            </a:rPr>
            <a:t>Создавать печатное издание, телепередачу, блог </a:t>
          </a:r>
        </a:p>
      </dgm:t>
    </dgm:pt>
    <dgm:pt modelId="{1F89127D-95B8-4B51-9D04-5A9835F7BC92}" type="parTrans" cxnId="{877EE02D-49B9-4B9E-864E-58C04FB3EAFF}">
      <dgm:prSet/>
      <dgm:spPr/>
    </dgm:pt>
    <dgm:pt modelId="{29A0FF4D-05E1-4D75-9496-484C1B9CE726}" type="sibTrans" cxnId="{877EE02D-49B9-4B9E-864E-58C04FB3EAFF}">
      <dgm:prSet/>
      <dgm:spPr/>
    </dgm:pt>
    <dgm:pt modelId="{9315260A-EA5D-463C-93C6-951BBD345A31}">
      <dgm:prSet phldrT="[Текст]"/>
      <dgm:spPr/>
      <dgm:t>
        <a:bodyPr/>
        <a:lstStyle/>
        <a:p>
          <a:r>
            <a:rPr lang="ru-RU" sz="3000" b="1" dirty="0">
              <a:latin typeface="Calibri Light"/>
            </a:rPr>
            <a:t>Транслировать информацию о школе с помощью сайта образовательной организации </a:t>
          </a:r>
        </a:p>
      </dgm:t>
    </dgm:pt>
    <dgm:pt modelId="{D1D1619A-0B53-4C3D-A196-61CDD58FC23E}" type="parTrans" cxnId="{B4BC5880-B7C7-475F-8496-8664BD393F73}">
      <dgm:prSet/>
      <dgm:spPr/>
    </dgm:pt>
    <dgm:pt modelId="{1B91A016-5619-4A5B-9A6D-FDF14073639D}" type="sibTrans" cxnId="{B4BC5880-B7C7-475F-8496-8664BD393F73}">
      <dgm:prSet/>
      <dgm:spPr/>
    </dgm:pt>
    <dgm:pt modelId="{3E3F830F-78B2-4AC1-B834-7165B57BC226}" type="pres">
      <dgm:prSet presAssocID="{585CBFF2-576A-41BB-B38E-E7D3A4EA35D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EEAAC4-F137-4415-84B9-1B1657959B0A}" type="pres">
      <dgm:prSet presAssocID="{36ED1F0D-413A-4438-95FD-BF062CA3580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69DF6B-4CA6-40C5-AF54-6E916B3A18A7}" type="pres">
      <dgm:prSet presAssocID="{43AD4C4E-C7E4-43B9-9FDE-A6FAF0877068}" presName="spacer" presStyleCnt="0"/>
      <dgm:spPr/>
    </dgm:pt>
    <dgm:pt modelId="{34FCA649-21F0-4C86-B6B6-DFB53E18ECB9}" type="pres">
      <dgm:prSet presAssocID="{7F4CB205-381A-46FD-8468-D9A1234F4CB0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379DBC-C92E-44F1-9BCD-3EEA25CABA23}" type="pres">
      <dgm:prSet presAssocID="{29A0FF4D-05E1-4D75-9496-484C1B9CE726}" presName="spacer" presStyleCnt="0"/>
      <dgm:spPr/>
    </dgm:pt>
    <dgm:pt modelId="{3D0EE5F5-D8A7-4A24-8FAE-E0D5FE0FDEA6}" type="pres">
      <dgm:prSet presAssocID="{9315260A-EA5D-463C-93C6-951BBD345A3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CC52F0-0EF1-44D9-9921-67CB02E2B6A0}" type="pres">
      <dgm:prSet presAssocID="{1B91A016-5619-4A5B-9A6D-FDF14073639D}" presName="spacer" presStyleCnt="0"/>
      <dgm:spPr/>
    </dgm:pt>
    <dgm:pt modelId="{535ADDD0-DDB8-4C06-AEC3-EEEE09E0E6CE}" type="pres">
      <dgm:prSet presAssocID="{90DCD35F-149B-44E5-A9EF-9BADD604B3F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A90D66-EBA9-45BC-A043-2C78385A9772}" type="presOf" srcId="{90DCD35F-149B-44E5-A9EF-9BADD604B3F8}" destId="{535ADDD0-DDB8-4C06-AEC3-EEEE09E0E6CE}" srcOrd="0" destOrd="0" presId="urn:microsoft.com/office/officeart/2005/8/layout/vList2"/>
    <dgm:cxn modelId="{0E7BFE27-AFAE-475A-8A94-DF80EBFCC3D8}" type="presOf" srcId="{9315260A-EA5D-463C-93C6-951BBD345A31}" destId="{3D0EE5F5-D8A7-4A24-8FAE-E0D5FE0FDEA6}" srcOrd="0" destOrd="0" presId="urn:microsoft.com/office/officeart/2005/8/layout/vList2"/>
    <dgm:cxn modelId="{6F7F2651-3058-4837-B0BE-A1726E68CA9C}" srcId="{585CBFF2-576A-41BB-B38E-E7D3A4EA35DF}" destId="{36ED1F0D-413A-4438-95FD-BF062CA3580B}" srcOrd="0" destOrd="0" parTransId="{8C8D96F9-22DE-4E26-ABF3-9E47EABE9947}" sibTransId="{43AD4C4E-C7E4-43B9-9FDE-A6FAF0877068}"/>
    <dgm:cxn modelId="{3664E8FB-4A56-44B6-A6DC-4FF7BC49903D}" type="presOf" srcId="{585CBFF2-576A-41BB-B38E-E7D3A4EA35DF}" destId="{3E3F830F-78B2-4AC1-B834-7165B57BC226}" srcOrd="0" destOrd="0" presId="urn:microsoft.com/office/officeart/2005/8/layout/vList2"/>
    <dgm:cxn modelId="{4383134C-BABF-4638-AAFA-E0EC4ACDDE62}" type="presOf" srcId="{7F4CB205-381A-46FD-8468-D9A1234F4CB0}" destId="{34FCA649-21F0-4C86-B6B6-DFB53E18ECB9}" srcOrd="0" destOrd="0" presId="urn:microsoft.com/office/officeart/2005/8/layout/vList2"/>
    <dgm:cxn modelId="{B4BC5880-B7C7-475F-8496-8664BD393F73}" srcId="{585CBFF2-576A-41BB-B38E-E7D3A4EA35DF}" destId="{9315260A-EA5D-463C-93C6-951BBD345A31}" srcOrd="2" destOrd="0" parTransId="{D1D1619A-0B53-4C3D-A196-61CDD58FC23E}" sibTransId="{1B91A016-5619-4A5B-9A6D-FDF14073639D}"/>
    <dgm:cxn modelId="{E0BDF671-8CA5-4BD2-B402-12181A440246}" type="presOf" srcId="{36ED1F0D-413A-4438-95FD-BF062CA3580B}" destId="{CCEEAAC4-F137-4415-84B9-1B1657959B0A}" srcOrd="0" destOrd="0" presId="urn:microsoft.com/office/officeart/2005/8/layout/vList2"/>
    <dgm:cxn modelId="{D818DC4C-37F1-4345-B2FD-023232264CAC}" srcId="{585CBFF2-576A-41BB-B38E-E7D3A4EA35DF}" destId="{90DCD35F-149B-44E5-A9EF-9BADD604B3F8}" srcOrd="3" destOrd="0" parTransId="{318E3729-727B-4364-95EF-3BB621B297B4}" sibTransId="{B18262D2-2908-4EDD-B4D6-32E1EF41C418}"/>
    <dgm:cxn modelId="{877EE02D-49B9-4B9E-864E-58C04FB3EAFF}" srcId="{585CBFF2-576A-41BB-B38E-E7D3A4EA35DF}" destId="{7F4CB205-381A-46FD-8468-D9A1234F4CB0}" srcOrd="1" destOrd="0" parTransId="{1F89127D-95B8-4B51-9D04-5A9835F7BC92}" sibTransId="{29A0FF4D-05E1-4D75-9496-484C1B9CE726}"/>
    <dgm:cxn modelId="{D80E7E97-726D-40F5-BD02-95F6E8A6BDDB}" type="presParOf" srcId="{3E3F830F-78B2-4AC1-B834-7165B57BC226}" destId="{CCEEAAC4-F137-4415-84B9-1B1657959B0A}" srcOrd="0" destOrd="0" presId="urn:microsoft.com/office/officeart/2005/8/layout/vList2"/>
    <dgm:cxn modelId="{78726915-41AE-4063-933A-953C20D15F7E}" type="presParOf" srcId="{3E3F830F-78B2-4AC1-B834-7165B57BC226}" destId="{F569DF6B-4CA6-40C5-AF54-6E916B3A18A7}" srcOrd="1" destOrd="0" presId="urn:microsoft.com/office/officeart/2005/8/layout/vList2"/>
    <dgm:cxn modelId="{A515D7C9-4F88-4D7A-8FE1-A8930B6791BF}" type="presParOf" srcId="{3E3F830F-78B2-4AC1-B834-7165B57BC226}" destId="{34FCA649-21F0-4C86-B6B6-DFB53E18ECB9}" srcOrd="2" destOrd="0" presId="urn:microsoft.com/office/officeart/2005/8/layout/vList2"/>
    <dgm:cxn modelId="{0F0DFDE2-6E5A-4B5E-B22F-0A0CA27C214E}" type="presParOf" srcId="{3E3F830F-78B2-4AC1-B834-7165B57BC226}" destId="{57379DBC-C92E-44F1-9BCD-3EEA25CABA23}" srcOrd="3" destOrd="0" presId="urn:microsoft.com/office/officeart/2005/8/layout/vList2"/>
    <dgm:cxn modelId="{33258F16-35FB-491D-9350-9E4F78F59681}" type="presParOf" srcId="{3E3F830F-78B2-4AC1-B834-7165B57BC226}" destId="{3D0EE5F5-D8A7-4A24-8FAE-E0D5FE0FDEA6}" srcOrd="4" destOrd="0" presId="urn:microsoft.com/office/officeart/2005/8/layout/vList2"/>
    <dgm:cxn modelId="{83A26A81-630E-4254-B855-7366313B0D67}" type="presParOf" srcId="{3E3F830F-78B2-4AC1-B834-7165B57BC226}" destId="{2CCC52F0-0EF1-44D9-9921-67CB02E2B6A0}" srcOrd="5" destOrd="0" presId="urn:microsoft.com/office/officeart/2005/8/layout/vList2"/>
    <dgm:cxn modelId="{8CBB2DDA-4DD7-4AB5-9BEA-B031072074D2}" type="presParOf" srcId="{3E3F830F-78B2-4AC1-B834-7165B57BC226}" destId="{535ADDD0-DDB8-4C06-AEC3-EEEE09E0E6C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85CBFF2-576A-41BB-B38E-E7D3A4EA35DF}" type="doc">
      <dgm:prSet loTypeId="urn:microsoft.com/office/officeart/2005/8/layout/default#3" loCatId="list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36ED1F0D-413A-4438-95FD-BF062CA3580B}">
      <dgm:prSet phldrT="[Текст]"/>
      <dgm:spPr/>
      <dgm:t>
        <a:bodyPr/>
        <a:lstStyle/>
        <a:p>
          <a:r>
            <a:rPr lang="ru-RU" sz="3000" b="1" dirty="0">
              <a:latin typeface="Calibri Light"/>
            </a:rPr>
            <a:t>Боремся с вседозволенностью: школьники думают,</a:t>
          </a:r>
          <a:r>
            <a:rPr lang="en-US" sz="3000" b="1" dirty="0">
              <a:latin typeface="Calibri Light"/>
            </a:rPr>
            <a:t/>
          </a:r>
          <a:br>
            <a:rPr lang="en-US" sz="3000" b="1" dirty="0">
              <a:latin typeface="Calibri Light"/>
            </a:rPr>
          </a:br>
          <a:r>
            <a:rPr lang="ru-RU" sz="3000" b="1" dirty="0">
              <a:latin typeface="Calibri Light"/>
            </a:rPr>
            <a:t>что можно распространять любую информацию </a:t>
          </a:r>
          <a:r>
            <a:rPr lang="en-US" sz="3000" b="1" dirty="0">
              <a:latin typeface="Calibri Light"/>
            </a:rPr>
            <a:t/>
          </a:r>
          <a:br>
            <a:rPr lang="en-US" sz="3000" b="1" dirty="0">
              <a:latin typeface="Calibri Light"/>
            </a:rPr>
          </a:br>
          <a:r>
            <a:rPr lang="ru-RU" sz="3000" b="1" dirty="0">
              <a:latin typeface="Calibri Light"/>
            </a:rPr>
            <a:t>в интернет</a:t>
          </a:r>
          <a:r>
            <a:rPr lang="ru-RU" sz="3000" dirty="0">
              <a:latin typeface="Calibri Light"/>
            </a:rPr>
            <a:t>е</a:t>
          </a:r>
        </a:p>
      </dgm:t>
    </dgm:pt>
    <dgm:pt modelId="{8C8D96F9-22DE-4E26-ABF3-9E47EABE9947}" type="parTrans" cxnId="{6F7F2651-3058-4837-B0BE-A1726E68CA9C}">
      <dgm:prSet/>
      <dgm:spPr/>
      <dgm:t>
        <a:bodyPr/>
        <a:lstStyle/>
        <a:p>
          <a:endParaRPr lang="ru-RU"/>
        </a:p>
      </dgm:t>
    </dgm:pt>
    <dgm:pt modelId="{43AD4C4E-C7E4-43B9-9FDE-A6FAF0877068}" type="sibTrans" cxnId="{6F7F2651-3058-4837-B0BE-A1726E68CA9C}">
      <dgm:prSet/>
      <dgm:spPr/>
      <dgm:t>
        <a:bodyPr/>
        <a:lstStyle/>
        <a:p>
          <a:endParaRPr lang="ru-RU"/>
        </a:p>
      </dgm:t>
    </dgm:pt>
    <dgm:pt modelId="{3BDA8F68-2A97-4582-9751-FBAB374CFD7B}">
      <dgm:prSet phldrT="[Текст]"/>
      <dgm:spPr/>
      <dgm:t>
        <a:bodyPr/>
        <a:lstStyle/>
        <a:p>
          <a:r>
            <a:rPr lang="ru-RU" sz="3000" b="1" dirty="0">
              <a:latin typeface="Calibri Light"/>
            </a:rPr>
            <a:t>Повышаем открытость информации о школе, чтобы улучшить имидж образовательной организации</a:t>
          </a:r>
        </a:p>
      </dgm:t>
    </dgm:pt>
    <dgm:pt modelId="{6F170D5A-4DB6-4EC1-A88A-A39CBF584641}" type="parTrans" cxnId="{13C680B5-0181-4B42-9E6E-6A56B898E34E}">
      <dgm:prSet/>
      <dgm:spPr/>
    </dgm:pt>
    <dgm:pt modelId="{27115A9A-F26D-463C-ABE1-D67EF32250AD}" type="sibTrans" cxnId="{13C680B5-0181-4B42-9E6E-6A56B898E34E}">
      <dgm:prSet/>
      <dgm:spPr/>
    </dgm:pt>
    <dgm:pt modelId="{69782FF8-4A48-4E35-B9B4-505B1CE8DA93}">
      <dgm:prSet phldrT="[Текст]"/>
      <dgm:spPr/>
      <dgm:t>
        <a:bodyPr/>
        <a:lstStyle/>
        <a:p>
          <a:r>
            <a:rPr lang="ru-RU" sz="3000" b="1" dirty="0">
              <a:latin typeface="Calibri Light"/>
            </a:rPr>
            <a:t>Совершенствуем работу учеников с текстами разных жанров и стилей</a:t>
          </a:r>
        </a:p>
      </dgm:t>
    </dgm:pt>
    <dgm:pt modelId="{42EF6DC1-5671-4717-92DB-FF2508A21393}" type="parTrans" cxnId="{3D6E2D76-A270-4EBB-96EF-BD84D3217917}">
      <dgm:prSet/>
      <dgm:spPr/>
    </dgm:pt>
    <dgm:pt modelId="{710F81AD-48D8-42CC-8F7B-DCCDAC354F53}" type="sibTrans" cxnId="{3D6E2D76-A270-4EBB-96EF-BD84D3217917}">
      <dgm:prSet/>
      <dgm:spPr/>
    </dgm:pt>
    <dgm:pt modelId="{04267B2D-08A1-4B19-BD0C-D4D0BCBEB023}">
      <dgm:prSet phldrT="[Текст]"/>
      <dgm:spPr/>
      <dgm:t>
        <a:bodyPr/>
        <a:lstStyle/>
        <a:p>
          <a:r>
            <a:rPr lang="ru-RU" sz="3000" b="1" dirty="0">
              <a:latin typeface="Calibri Light"/>
            </a:rPr>
            <a:t>Помогаем школьникам понять,  </a:t>
          </a:r>
          <a:r>
            <a:rPr lang="en-US" sz="3000" b="1" dirty="0">
              <a:latin typeface="Calibri Light"/>
            </a:rPr>
            <a:t/>
          </a:r>
          <a:br>
            <a:rPr lang="en-US" sz="3000" b="1" dirty="0">
              <a:latin typeface="Calibri Light"/>
            </a:rPr>
          </a:br>
          <a:r>
            <a:rPr lang="ru-RU" sz="3000" b="1" dirty="0">
              <a:latin typeface="Calibri Light"/>
            </a:rPr>
            <a:t>какие профильные предметы выбрать в 10 классе</a:t>
          </a:r>
        </a:p>
      </dgm:t>
    </dgm:pt>
    <dgm:pt modelId="{AD319E94-041C-4CCF-BA37-DDEA8A3D42E4}" type="parTrans" cxnId="{C016755C-8D56-4B93-B63F-754E99288C04}">
      <dgm:prSet/>
      <dgm:spPr/>
    </dgm:pt>
    <dgm:pt modelId="{DBBD7832-8008-4131-A6F5-320468E41745}" type="sibTrans" cxnId="{C016755C-8D56-4B93-B63F-754E99288C04}">
      <dgm:prSet/>
      <dgm:spPr/>
    </dgm:pt>
    <dgm:pt modelId="{ED54B60C-7334-4BFE-AA83-03B24C827061}" type="pres">
      <dgm:prSet presAssocID="{585CBFF2-576A-41BB-B38E-E7D3A4EA35D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69C869-12ED-45D9-A30F-52BEFB360DFD}" type="pres">
      <dgm:prSet presAssocID="{36ED1F0D-413A-4438-95FD-BF062CA3580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5543FB-558B-4967-8FF6-B538E6A028A7}" type="pres">
      <dgm:prSet presAssocID="{43AD4C4E-C7E4-43B9-9FDE-A6FAF0877068}" presName="sibTrans" presStyleCnt="0"/>
      <dgm:spPr/>
    </dgm:pt>
    <dgm:pt modelId="{D96B50F3-FCA9-4796-AF8F-9F3E626A7545}" type="pres">
      <dgm:prSet presAssocID="{3BDA8F68-2A97-4582-9751-FBAB374CFD7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549BBB-3DC4-418C-B818-E0EB4CFEA84D}" type="pres">
      <dgm:prSet presAssocID="{27115A9A-F26D-463C-ABE1-D67EF32250AD}" presName="sibTrans" presStyleCnt="0"/>
      <dgm:spPr/>
    </dgm:pt>
    <dgm:pt modelId="{6C5FB354-9CB6-47FD-B16F-AC2190FA3739}" type="pres">
      <dgm:prSet presAssocID="{69782FF8-4A48-4E35-B9B4-505B1CE8DA9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768C50-C2E9-4792-9D9E-023E8864A9FA}" type="pres">
      <dgm:prSet presAssocID="{710F81AD-48D8-42CC-8F7B-DCCDAC354F53}" presName="sibTrans" presStyleCnt="0"/>
      <dgm:spPr/>
    </dgm:pt>
    <dgm:pt modelId="{39C1D846-0E8A-4227-AA9D-E7BA5DAE7AA1}" type="pres">
      <dgm:prSet presAssocID="{04267B2D-08A1-4B19-BD0C-D4D0BCBEB02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B6C779-3D35-489A-B80B-DFA45BA0A6B8}" type="presOf" srcId="{585CBFF2-576A-41BB-B38E-E7D3A4EA35DF}" destId="{ED54B60C-7334-4BFE-AA83-03B24C827061}" srcOrd="0" destOrd="0" presId="urn:microsoft.com/office/officeart/2005/8/layout/default#3"/>
    <dgm:cxn modelId="{C016755C-8D56-4B93-B63F-754E99288C04}" srcId="{585CBFF2-576A-41BB-B38E-E7D3A4EA35DF}" destId="{04267B2D-08A1-4B19-BD0C-D4D0BCBEB023}" srcOrd="3" destOrd="0" parTransId="{AD319E94-041C-4CCF-BA37-DDEA8A3D42E4}" sibTransId="{DBBD7832-8008-4131-A6F5-320468E41745}"/>
    <dgm:cxn modelId="{13C680B5-0181-4B42-9E6E-6A56B898E34E}" srcId="{585CBFF2-576A-41BB-B38E-E7D3A4EA35DF}" destId="{3BDA8F68-2A97-4582-9751-FBAB374CFD7B}" srcOrd="1" destOrd="0" parTransId="{6F170D5A-4DB6-4EC1-A88A-A39CBF584641}" sibTransId="{27115A9A-F26D-463C-ABE1-D67EF32250AD}"/>
    <dgm:cxn modelId="{85DDC58C-7FE4-4E7D-B5CD-88E239559E2E}" type="presOf" srcId="{04267B2D-08A1-4B19-BD0C-D4D0BCBEB023}" destId="{39C1D846-0E8A-4227-AA9D-E7BA5DAE7AA1}" srcOrd="0" destOrd="0" presId="urn:microsoft.com/office/officeart/2005/8/layout/default#3"/>
    <dgm:cxn modelId="{993A3BDA-DDA8-4143-B54A-329E4DD8C02A}" type="presOf" srcId="{69782FF8-4A48-4E35-B9B4-505B1CE8DA93}" destId="{6C5FB354-9CB6-47FD-B16F-AC2190FA3739}" srcOrd="0" destOrd="0" presId="urn:microsoft.com/office/officeart/2005/8/layout/default#3"/>
    <dgm:cxn modelId="{6F7F2651-3058-4837-B0BE-A1726E68CA9C}" srcId="{585CBFF2-576A-41BB-B38E-E7D3A4EA35DF}" destId="{36ED1F0D-413A-4438-95FD-BF062CA3580B}" srcOrd="0" destOrd="0" parTransId="{8C8D96F9-22DE-4E26-ABF3-9E47EABE9947}" sibTransId="{43AD4C4E-C7E4-43B9-9FDE-A6FAF0877068}"/>
    <dgm:cxn modelId="{3D6E2D76-A270-4EBB-96EF-BD84D3217917}" srcId="{585CBFF2-576A-41BB-B38E-E7D3A4EA35DF}" destId="{69782FF8-4A48-4E35-B9B4-505B1CE8DA93}" srcOrd="2" destOrd="0" parTransId="{42EF6DC1-5671-4717-92DB-FF2508A21393}" sibTransId="{710F81AD-48D8-42CC-8F7B-DCCDAC354F53}"/>
    <dgm:cxn modelId="{28A0CA84-6E08-4E07-8C66-FA3E8BF73981}" type="presOf" srcId="{3BDA8F68-2A97-4582-9751-FBAB374CFD7B}" destId="{D96B50F3-FCA9-4796-AF8F-9F3E626A7545}" srcOrd="0" destOrd="0" presId="urn:microsoft.com/office/officeart/2005/8/layout/default#3"/>
    <dgm:cxn modelId="{D349FAA1-9524-4DA5-81BB-F982D3455B13}" type="presOf" srcId="{36ED1F0D-413A-4438-95FD-BF062CA3580B}" destId="{A369C869-12ED-45D9-A30F-52BEFB360DFD}" srcOrd="0" destOrd="0" presId="urn:microsoft.com/office/officeart/2005/8/layout/default#3"/>
    <dgm:cxn modelId="{E5C00638-7C59-4DFC-A453-89DA9B70F46C}" type="presParOf" srcId="{ED54B60C-7334-4BFE-AA83-03B24C827061}" destId="{A369C869-12ED-45D9-A30F-52BEFB360DFD}" srcOrd="0" destOrd="0" presId="urn:microsoft.com/office/officeart/2005/8/layout/default#3"/>
    <dgm:cxn modelId="{403BDD2C-5071-4AB8-B163-257EEA009AB1}" type="presParOf" srcId="{ED54B60C-7334-4BFE-AA83-03B24C827061}" destId="{4B5543FB-558B-4967-8FF6-B538E6A028A7}" srcOrd="1" destOrd="0" presId="urn:microsoft.com/office/officeart/2005/8/layout/default#3"/>
    <dgm:cxn modelId="{41862E34-0D06-46E9-AF89-1DC5F3BCDCDF}" type="presParOf" srcId="{ED54B60C-7334-4BFE-AA83-03B24C827061}" destId="{D96B50F3-FCA9-4796-AF8F-9F3E626A7545}" srcOrd="2" destOrd="0" presId="urn:microsoft.com/office/officeart/2005/8/layout/default#3"/>
    <dgm:cxn modelId="{7988F18F-1F72-435F-89E2-43BBA3240A3D}" type="presParOf" srcId="{ED54B60C-7334-4BFE-AA83-03B24C827061}" destId="{37549BBB-3DC4-418C-B818-E0EB4CFEA84D}" srcOrd="3" destOrd="0" presId="urn:microsoft.com/office/officeart/2005/8/layout/default#3"/>
    <dgm:cxn modelId="{CE3025D5-7B4E-4ABF-8C47-5600F3581621}" type="presParOf" srcId="{ED54B60C-7334-4BFE-AA83-03B24C827061}" destId="{6C5FB354-9CB6-47FD-B16F-AC2190FA3739}" srcOrd="4" destOrd="0" presId="urn:microsoft.com/office/officeart/2005/8/layout/default#3"/>
    <dgm:cxn modelId="{794D768F-B5EE-4953-9C37-C3686C57A893}" type="presParOf" srcId="{ED54B60C-7334-4BFE-AA83-03B24C827061}" destId="{BA768C50-C2E9-4792-9D9E-023E8864A9FA}" srcOrd="5" destOrd="0" presId="urn:microsoft.com/office/officeart/2005/8/layout/default#3"/>
    <dgm:cxn modelId="{0A46FC49-8C3A-4963-B84A-DFF254D4D448}" type="presParOf" srcId="{ED54B60C-7334-4BFE-AA83-03B24C827061}" destId="{39C1D846-0E8A-4227-AA9D-E7BA5DAE7AA1}" srcOrd="6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FA1F4C7-BF89-4A03-AE14-160F397551D9}" type="doc">
      <dgm:prSet loTypeId="urn:microsoft.com/office/officeart/2005/8/layout/chevron1" loCatId="process" qsTypeId="urn:microsoft.com/office/officeart/2005/8/quickstyle/simple1" qsCatId="simple" csTypeId="urn:microsoft.com/office/officeart/2005/8/colors/colorful5" csCatId="colorful" phldr="1"/>
      <dgm:spPr/>
    </dgm:pt>
    <dgm:pt modelId="{E2C3B117-3590-42D9-977D-51E322549A88}">
      <dgm:prSet phldrT="[Текст]"/>
      <dgm:spPr/>
      <dgm:t>
        <a:bodyPr/>
        <a:lstStyle/>
        <a:p>
          <a:r>
            <a:rPr lang="ru-RU" dirty="0"/>
            <a:t>Привлечь учеников разных возрастов</a:t>
          </a:r>
          <a:r>
            <a:rPr lang="en-US" dirty="0"/>
            <a:t/>
          </a:r>
          <a:br>
            <a:rPr lang="en-US" dirty="0"/>
          </a:br>
          <a:r>
            <a:rPr lang="ru-RU" dirty="0"/>
            <a:t>в медиагруппу</a:t>
          </a:r>
        </a:p>
      </dgm:t>
    </dgm:pt>
    <dgm:pt modelId="{A0F59CE0-5E33-4D90-8F96-AD438E45E84C}" type="parTrans" cxnId="{5829F5BE-5DF6-4175-A081-5F33EEE27EEE}">
      <dgm:prSet/>
      <dgm:spPr/>
    </dgm:pt>
    <dgm:pt modelId="{232908F0-8245-4326-942A-9B1A31C6CA00}" type="sibTrans" cxnId="{5829F5BE-5DF6-4175-A081-5F33EEE27EEE}">
      <dgm:prSet/>
      <dgm:spPr/>
    </dgm:pt>
    <dgm:pt modelId="{00EA8EA7-AB81-4BA4-935E-8E906EE63A06}">
      <dgm:prSet phldrT="[Текст]"/>
      <dgm:spPr/>
      <dgm:t>
        <a:bodyPr/>
        <a:lstStyle/>
        <a:p>
          <a:r>
            <a:rPr lang="ru-RU" dirty="0"/>
            <a:t>Научиться лучше ориентироваться </a:t>
          </a:r>
          <a:r>
            <a:rPr lang="en-US" dirty="0"/>
            <a:t/>
          </a:r>
          <a:br>
            <a:rPr lang="en-US" dirty="0"/>
          </a:br>
          <a:r>
            <a:rPr lang="ru-RU" dirty="0"/>
            <a:t>в современной информации </a:t>
          </a:r>
        </a:p>
      </dgm:t>
    </dgm:pt>
    <dgm:pt modelId="{DE8006D2-F582-4D7E-AEA2-BFB31B9B1B41}" type="parTrans" cxnId="{8B09F296-1FDC-4B0C-A027-E736600E131A}">
      <dgm:prSet/>
      <dgm:spPr/>
    </dgm:pt>
    <dgm:pt modelId="{61564828-9CD5-4673-A5D8-517246DE915C}" type="sibTrans" cxnId="{8B09F296-1FDC-4B0C-A027-E736600E131A}">
      <dgm:prSet/>
      <dgm:spPr/>
    </dgm:pt>
    <dgm:pt modelId="{4D6153BF-E5A5-469C-802F-7758940F8BE3}">
      <dgm:prSet phldrT="[Текст]"/>
      <dgm:spPr/>
      <dgm:t>
        <a:bodyPr/>
        <a:lstStyle/>
        <a:p>
          <a:r>
            <a:rPr lang="ru-RU" dirty="0"/>
            <a:t>Отработать умение налаживать общение, быть компетентным собеседником </a:t>
          </a:r>
        </a:p>
      </dgm:t>
    </dgm:pt>
    <dgm:pt modelId="{2FCDDE9E-4F6A-4FFA-8929-92787BD58856}" type="parTrans" cxnId="{272D5C52-918C-4D11-996C-E013738B6DCA}">
      <dgm:prSet/>
      <dgm:spPr/>
    </dgm:pt>
    <dgm:pt modelId="{670A99F8-C6A8-4A5F-AE75-857227F5B6B2}" type="sibTrans" cxnId="{272D5C52-918C-4D11-996C-E013738B6DCA}">
      <dgm:prSet/>
      <dgm:spPr/>
    </dgm:pt>
    <dgm:pt modelId="{510C6CDD-565E-4B8A-994E-39831FF46E29}" type="pres">
      <dgm:prSet presAssocID="{DFA1F4C7-BF89-4A03-AE14-160F397551D9}" presName="Name0" presStyleCnt="0">
        <dgm:presLayoutVars>
          <dgm:dir/>
          <dgm:animLvl val="lvl"/>
          <dgm:resizeHandles val="exact"/>
        </dgm:presLayoutVars>
      </dgm:prSet>
      <dgm:spPr/>
    </dgm:pt>
    <dgm:pt modelId="{1E6C209E-F734-4D0D-9136-0AFB16A7AAA4}" type="pres">
      <dgm:prSet presAssocID="{E2C3B117-3590-42D9-977D-51E322549A88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E0C910-AD6C-440A-B96A-D8EE8D78BA9A}" type="pres">
      <dgm:prSet presAssocID="{232908F0-8245-4326-942A-9B1A31C6CA00}" presName="parTxOnlySpace" presStyleCnt="0"/>
      <dgm:spPr/>
    </dgm:pt>
    <dgm:pt modelId="{8EB5B58F-7E7D-43BA-AE60-D0484186CE50}" type="pres">
      <dgm:prSet presAssocID="{00EA8EA7-AB81-4BA4-935E-8E906EE63A06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04194F-9B86-4DC0-8458-BF72DD013609}" type="pres">
      <dgm:prSet presAssocID="{61564828-9CD5-4673-A5D8-517246DE915C}" presName="parTxOnlySpace" presStyleCnt="0"/>
      <dgm:spPr/>
    </dgm:pt>
    <dgm:pt modelId="{835E6EC9-3015-4906-B3CD-76E187233F9C}" type="pres">
      <dgm:prSet presAssocID="{4D6153BF-E5A5-469C-802F-7758940F8BE3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10209D-1F9A-45A9-B0D4-4F060ECB500D}" type="presOf" srcId="{E2C3B117-3590-42D9-977D-51E322549A88}" destId="{1E6C209E-F734-4D0D-9136-0AFB16A7AAA4}" srcOrd="0" destOrd="0" presId="urn:microsoft.com/office/officeart/2005/8/layout/chevron1"/>
    <dgm:cxn modelId="{4E98D99F-F2CB-4D2B-8978-6F61B1A6E865}" type="presOf" srcId="{DFA1F4C7-BF89-4A03-AE14-160F397551D9}" destId="{510C6CDD-565E-4B8A-994E-39831FF46E29}" srcOrd="0" destOrd="0" presId="urn:microsoft.com/office/officeart/2005/8/layout/chevron1"/>
    <dgm:cxn modelId="{7489F2FC-DD68-46EF-B0DE-038E42B44055}" type="presOf" srcId="{4D6153BF-E5A5-469C-802F-7758940F8BE3}" destId="{835E6EC9-3015-4906-B3CD-76E187233F9C}" srcOrd="0" destOrd="0" presId="urn:microsoft.com/office/officeart/2005/8/layout/chevron1"/>
    <dgm:cxn modelId="{FC9EB434-C919-46A8-837A-0536D22CD7F3}" type="presOf" srcId="{00EA8EA7-AB81-4BA4-935E-8E906EE63A06}" destId="{8EB5B58F-7E7D-43BA-AE60-D0484186CE50}" srcOrd="0" destOrd="0" presId="urn:microsoft.com/office/officeart/2005/8/layout/chevron1"/>
    <dgm:cxn modelId="{5829F5BE-5DF6-4175-A081-5F33EEE27EEE}" srcId="{DFA1F4C7-BF89-4A03-AE14-160F397551D9}" destId="{E2C3B117-3590-42D9-977D-51E322549A88}" srcOrd="0" destOrd="0" parTransId="{A0F59CE0-5E33-4D90-8F96-AD438E45E84C}" sibTransId="{232908F0-8245-4326-942A-9B1A31C6CA00}"/>
    <dgm:cxn modelId="{8B09F296-1FDC-4B0C-A027-E736600E131A}" srcId="{DFA1F4C7-BF89-4A03-AE14-160F397551D9}" destId="{00EA8EA7-AB81-4BA4-935E-8E906EE63A06}" srcOrd="1" destOrd="0" parTransId="{DE8006D2-F582-4D7E-AEA2-BFB31B9B1B41}" sibTransId="{61564828-9CD5-4673-A5D8-517246DE915C}"/>
    <dgm:cxn modelId="{272D5C52-918C-4D11-996C-E013738B6DCA}" srcId="{DFA1F4C7-BF89-4A03-AE14-160F397551D9}" destId="{4D6153BF-E5A5-469C-802F-7758940F8BE3}" srcOrd="2" destOrd="0" parTransId="{2FCDDE9E-4F6A-4FFA-8929-92787BD58856}" sibTransId="{670A99F8-C6A8-4A5F-AE75-857227F5B6B2}"/>
    <dgm:cxn modelId="{CB81EDAA-2FB6-4B31-AF3D-090E30B8AC96}" type="presParOf" srcId="{510C6CDD-565E-4B8A-994E-39831FF46E29}" destId="{1E6C209E-F734-4D0D-9136-0AFB16A7AAA4}" srcOrd="0" destOrd="0" presId="urn:microsoft.com/office/officeart/2005/8/layout/chevron1"/>
    <dgm:cxn modelId="{EFFC5C5A-C6C6-451E-AC4E-08EACD5F80AE}" type="presParOf" srcId="{510C6CDD-565E-4B8A-994E-39831FF46E29}" destId="{32E0C910-AD6C-440A-B96A-D8EE8D78BA9A}" srcOrd="1" destOrd="0" presId="urn:microsoft.com/office/officeart/2005/8/layout/chevron1"/>
    <dgm:cxn modelId="{32A746CF-8B0C-4404-8619-8637B04EDB88}" type="presParOf" srcId="{510C6CDD-565E-4B8A-994E-39831FF46E29}" destId="{8EB5B58F-7E7D-43BA-AE60-D0484186CE50}" srcOrd="2" destOrd="0" presId="urn:microsoft.com/office/officeart/2005/8/layout/chevron1"/>
    <dgm:cxn modelId="{766FBF52-D7A3-4F50-BA49-B212EEC7CC3B}" type="presParOf" srcId="{510C6CDD-565E-4B8A-994E-39831FF46E29}" destId="{7E04194F-9B86-4DC0-8458-BF72DD013609}" srcOrd="3" destOrd="0" presId="urn:microsoft.com/office/officeart/2005/8/layout/chevron1"/>
    <dgm:cxn modelId="{0DA8F035-027B-42F9-A895-71406F70F3FA}" type="presParOf" srcId="{510C6CDD-565E-4B8A-994E-39831FF46E29}" destId="{835E6EC9-3015-4906-B3CD-76E187233F9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27DA6F3-4A17-484F-8D9D-3D6C928606A6}" type="doc">
      <dgm:prSet loTypeId="urn:microsoft.com/office/officeart/2005/8/layout/default#4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A9C4A38E-8BE6-4E12-AA15-C4A2C2CFF7D8}">
      <dgm:prSet phldrT="[Текст]"/>
      <dgm:spPr/>
      <dgm:t>
        <a:bodyPr/>
        <a:lstStyle/>
        <a:p>
          <a:r>
            <a:rPr lang="ru-RU" dirty="0"/>
            <a:t>Ученики </a:t>
          </a:r>
        </a:p>
      </dgm:t>
    </dgm:pt>
    <dgm:pt modelId="{B9DAF972-BA44-4632-973A-589AD65EFFE1}" type="parTrans" cxnId="{34C52645-7B3B-49B4-AD28-3E90F6C3E163}">
      <dgm:prSet/>
      <dgm:spPr/>
      <dgm:t>
        <a:bodyPr/>
        <a:lstStyle/>
        <a:p>
          <a:endParaRPr lang="ru-RU"/>
        </a:p>
      </dgm:t>
    </dgm:pt>
    <dgm:pt modelId="{F4F84E8C-4715-4E72-A855-CBF420521890}" type="sibTrans" cxnId="{34C52645-7B3B-49B4-AD28-3E90F6C3E163}">
      <dgm:prSet/>
      <dgm:spPr/>
      <dgm:t>
        <a:bodyPr/>
        <a:lstStyle/>
        <a:p>
          <a:endParaRPr lang="ru-RU"/>
        </a:p>
      </dgm:t>
    </dgm:pt>
    <dgm:pt modelId="{503607F2-907C-4143-BCB0-704D1D07728F}">
      <dgm:prSet phldrT="[Текст]"/>
      <dgm:spPr/>
      <dgm:t>
        <a:bodyPr/>
        <a:lstStyle/>
        <a:p>
          <a:r>
            <a:rPr lang="ru-RU" dirty="0"/>
            <a:t>Представители СМИ</a:t>
          </a:r>
        </a:p>
      </dgm:t>
    </dgm:pt>
    <dgm:pt modelId="{D79550A6-EADF-4883-9EE8-80B1118732E3}" type="parTrans" cxnId="{6B2E093E-2E0A-48C0-B9FA-A6682BFC608B}">
      <dgm:prSet/>
      <dgm:spPr/>
      <dgm:t>
        <a:bodyPr/>
        <a:lstStyle/>
        <a:p>
          <a:endParaRPr lang="ru-RU"/>
        </a:p>
      </dgm:t>
    </dgm:pt>
    <dgm:pt modelId="{D1560C6A-9008-40A4-AE94-659DBD0C5825}" type="sibTrans" cxnId="{6B2E093E-2E0A-48C0-B9FA-A6682BFC608B}">
      <dgm:prSet/>
      <dgm:spPr/>
      <dgm:t>
        <a:bodyPr/>
        <a:lstStyle/>
        <a:p>
          <a:endParaRPr lang="ru-RU"/>
        </a:p>
      </dgm:t>
    </dgm:pt>
    <dgm:pt modelId="{4B412971-B094-4A17-8412-231E0B2A8B30}">
      <dgm:prSet phldrT="[Текст]"/>
      <dgm:spPr/>
      <dgm:t>
        <a:bodyPr/>
        <a:lstStyle/>
        <a:p>
          <a:r>
            <a:rPr lang="ru-RU" dirty="0"/>
            <a:t>Учителя</a:t>
          </a:r>
        </a:p>
      </dgm:t>
    </dgm:pt>
    <dgm:pt modelId="{8BC3B97B-5C18-4DCA-8326-1DFEB29E0411}" type="parTrans" cxnId="{CD9DBBE3-8BEC-401D-81E8-2DC045A975E5}">
      <dgm:prSet/>
      <dgm:spPr/>
    </dgm:pt>
    <dgm:pt modelId="{8E40201C-0430-41A5-8E88-AA8E7A8F4ED2}" type="sibTrans" cxnId="{CD9DBBE3-8BEC-401D-81E8-2DC045A975E5}">
      <dgm:prSet/>
      <dgm:spPr/>
    </dgm:pt>
    <dgm:pt modelId="{4897E3AC-BEB0-478B-8732-0364754369EC}">
      <dgm:prSet phldrT="[Текст]"/>
      <dgm:spPr/>
      <dgm:t>
        <a:bodyPr/>
        <a:lstStyle/>
        <a:p>
          <a:r>
            <a:rPr lang="ru-RU" dirty="0"/>
            <a:t>Родители</a:t>
          </a:r>
        </a:p>
      </dgm:t>
    </dgm:pt>
    <dgm:pt modelId="{27BEFA66-A69D-4E47-8D64-2B08042473EB}" type="parTrans" cxnId="{B16EC53B-FF07-410A-8D66-7D616AE109B2}">
      <dgm:prSet/>
      <dgm:spPr/>
    </dgm:pt>
    <dgm:pt modelId="{62C72684-91F9-4CD5-A194-B4D84A21D283}" type="sibTrans" cxnId="{B16EC53B-FF07-410A-8D66-7D616AE109B2}">
      <dgm:prSet/>
      <dgm:spPr/>
    </dgm:pt>
    <dgm:pt modelId="{4B0D44E1-E826-4FC3-BF0B-248405BB6272}" type="pres">
      <dgm:prSet presAssocID="{327DA6F3-4A17-484F-8D9D-3D6C928606A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5B7623-53D9-43F3-8F7F-80DF16E7D336}" type="pres">
      <dgm:prSet presAssocID="{A9C4A38E-8BE6-4E12-AA15-C4A2C2CFF7D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F37840-168B-449E-87E3-3B6B38CCFDE9}" type="pres">
      <dgm:prSet presAssocID="{F4F84E8C-4715-4E72-A855-CBF420521890}" presName="sibTrans" presStyleCnt="0"/>
      <dgm:spPr/>
    </dgm:pt>
    <dgm:pt modelId="{AD92BDDA-04F0-487B-98C6-B48D8468E5FD}" type="pres">
      <dgm:prSet presAssocID="{4B412971-B094-4A17-8412-231E0B2A8B3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5E870-DABA-4A43-BDD6-777C134AD49E}" type="pres">
      <dgm:prSet presAssocID="{8E40201C-0430-41A5-8E88-AA8E7A8F4ED2}" presName="sibTrans" presStyleCnt="0"/>
      <dgm:spPr/>
    </dgm:pt>
    <dgm:pt modelId="{95C41AD9-8989-4DF6-AEBB-626BE054501F}" type="pres">
      <dgm:prSet presAssocID="{4897E3AC-BEB0-478B-8732-0364754369E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2594C7-00B7-47BC-B73D-417F5F88427F}" type="pres">
      <dgm:prSet presAssocID="{62C72684-91F9-4CD5-A194-B4D84A21D283}" presName="sibTrans" presStyleCnt="0"/>
      <dgm:spPr/>
    </dgm:pt>
    <dgm:pt modelId="{DAC0E2B9-DCA9-4CCF-A8CA-09093E4C6F2C}" type="pres">
      <dgm:prSet presAssocID="{503607F2-907C-4143-BCB0-704D1D07728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ECA9A8-2AC5-49E3-A20C-A19C10367695}" type="presOf" srcId="{4B412971-B094-4A17-8412-231E0B2A8B30}" destId="{AD92BDDA-04F0-487B-98C6-B48D8468E5FD}" srcOrd="0" destOrd="0" presId="urn:microsoft.com/office/officeart/2005/8/layout/default#4"/>
    <dgm:cxn modelId="{B16EC53B-FF07-410A-8D66-7D616AE109B2}" srcId="{327DA6F3-4A17-484F-8D9D-3D6C928606A6}" destId="{4897E3AC-BEB0-478B-8732-0364754369EC}" srcOrd="2" destOrd="0" parTransId="{27BEFA66-A69D-4E47-8D64-2B08042473EB}" sibTransId="{62C72684-91F9-4CD5-A194-B4D84A21D283}"/>
    <dgm:cxn modelId="{34C52645-7B3B-49B4-AD28-3E90F6C3E163}" srcId="{327DA6F3-4A17-484F-8D9D-3D6C928606A6}" destId="{A9C4A38E-8BE6-4E12-AA15-C4A2C2CFF7D8}" srcOrd="0" destOrd="0" parTransId="{B9DAF972-BA44-4632-973A-589AD65EFFE1}" sibTransId="{F4F84E8C-4715-4E72-A855-CBF420521890}"/>
    <dgm:cxn modelId="{5DF96664-6CCC-4387-875C-92F5C7120BE2}" type="presOf" srcId="{4897E3AC-BEB0-478B-8732-0364754369EC}" destId="{95C41AD9-8989-4DF6-AEBB-626BE054501F}" srcOrd="0" destOrd="0" presId="urn:microsoft.com/office/officeart/2005/8/layout/default#4"/>
    <dgm:cxn modelId="{CD9DBBE3-8BEC-401D-81E8-2DC045A975E5}" srcId="{327DA6F3-4A17-484F-8D9D-3D6C928606A6}" destId="{4B412971-B094-4A17-8412-231E0B2A8B30}" srcOrd="1" destOrd="0" parTransId="{8BC3B97B-5C18-4DCA-8326-1DFEB29E0411}" sibTransId="{8E40201C-0430-41A5-8E88-AA8E7A8F4ED2}"/>
    <dgm:cxn modelId="{D07FA41B-C0B1-4F63-B65A-949252EB3715}" type="presOf" srcId="{327DA6F3-4A17-484F-8D9D-3D6C928606A6}" destId="{4B0D44E1-E826-4FC3-BF0B-248405BB6272}" srcOrd="0" destOrd="0" presId="urn:microsoft.com/office/officeart/2005/8/layout/default#4"/>
    <dgm:cxn modelId="{CD21F572-CA04-4C2D-A7A9-5509A9575904}" type="presOf" srcId="{A9C4A38E-8BE6-4E12-AA15-C4A2C2CFF7D8}" destId="{475B7623-53D9-43F3-8F7F-80DF16E7D336}" srcOrd="0" destOrd="0" presId="urn:microsoft.com/office/officeart/2005/8/layout/default#4"/>
    <dgm:cxn modelId="{6B2E093E-2E0A-48C0-B9FA-A6682BFC608B}" srcId="{327DA6F3-4A17-484F-8D9D-3D6C928606A6}" destId="{503607F2-907C-4143-BCB0-704D1D07728F}" srcOrd="3" destOrd="0" parTransId="{D79550A6-EADF-4883-9EE8-80B1118732E3}" sibTransId="{D1560C6A-9008-40A4-AE94-659DBD0C5825}"/>
    <dgm:cxn modelId="{4112F23F-08C3-448D-AAA3-09846C60160B}" type="presOf" srcId="{503607F2-907C-4143-BCB0-704D1D07728F}" destId="{DAC0E2B9-DCA9-4CCF-A8CA-09093E4C6F2C}" srcOrd="0" destOrd="0" presId="urn:microsoft.com/office/officeart/2005/8/layout/default#4"/>
    <dgm:cxn modelId="{0187600E-88D6-4D66-A6BD-704B90F94EFD}" type="presParOf" srcId="{4B0D44E1-E826-4FC3-BF0B-248405BB6272}" destId="{475B7623-53D9-43F3-8F7F-80DF16E7D336}" srcOrd="0" destOrd="0" presId="urn:microsoft.com/office/officeart/2005/8/layout/default#4"/>
    <dgm:cxn modelId="{B4C1C01D-2A78-46A2-B258-54E56D46B560}" type="presParOf" srcId="{4B0D44E1-E826-4FC3-BF0B-248405BB6272}" destId="{FAF37840-168B-449E-87E3-3B6B38CCFDE9}" srcOrd="1" destOrd="0" presId="urn:microsoft.com/office/officeart/2005/8/layout/default#4"/>
    <dgm:cxn modelId="{720BDFAD-2860-4EE9-8463-277389CAC2A5}" type="presParOf" srcId="{4B0D44E1-E826-4FC3-BF0B-248405BB6272}" destId="{AD92BDDA-04F0-487B-98C6-B48D8468E5FD}" srcOrd="2" destOrd="0" presId="urn:microsoft.com/office/officeart/2005/8/layout/default#4"/>
    <dgm:cxn modelId="{A62A28DC-A3F5-4C52-94B0-3AD557B51FE5}" type="presParOf" srcId="{4B0D44E1-E826-4FC3-BF0B-248405BB6272}" destId="{F545E870-DABA-4A43-BDD6-777C134AD49E}" srcOrd="3" destOrd="0" presId="urn:microsoft.com/office/officeart/2005/8/layout/default#4"/>
    <dgm:cxn modelId="{E69DD022-0C5A-49A3-AD14-99FB69AAE275}" type="presParOf" srcId="{4B0D44E1-E826-4FC3-BF0B-248405BB6272}" destId="{95C41AD9-8989-4DF6-AEBB-626BE054501F}" srcOrd="4" destOrd="0" presId="urn:microsoft.com/office/officeart/2005/8/layout/default#4"/>
    <dgm:cxn modelId="{C7A1FCA7-5E2A-4054-8C9D-2F8BA6D1D046}" type="presParOf" srcId="{4B0D44E1-E826-4FC3-BF0B-248405BB6272}" destId="{042594C7-00B7-47BC-B73D-417F5F88427F}" srcOrd="5" destOrd="0" presId="urn:microsoft.com/office/officeart/2005/8/layout/default#4"/>
    <dgm:cxn modelId="{816AE9DE-600A-4759-A892-BE41FED5ECCC}" type="presParOf" srcId="{4B0D44E1-E826-4FC3-BF0B-248405BB6272}" destId="{DAC0E2B9-DCA9-4CCF-A8CA-09093E4C6F2C}" srcOrd="6" destOrd="0" presId="urn:microsoft.com/office/officeart/2005/8/layout/default#4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583AD0-2773-4025-B1EA-AA20A0033A79}">
      <dsp:nvSpPr>
        <dsp:cNvPr id="0" name=""/>
        <dsp:cNvSpPr/>
      </dsp:nvSpPr>
      <dsp:spPr>
        <a:xfrm>
          <a:off x="287021" y="1449"/>
          <a:ext cx="3197334" cy="191840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Проблема </a:t>
          </a:r>
          <a:endParaRPr lang="ru-RU" sz="2700" kern="1200" dirty="0">
            <a:solidFill>
              <a:srgbClr val="010000"/>
            </a:solidFill>
            <a:latin typeface="Corbel"/>
          </a:endParaRPr>
        </a:p>
      </dsp:txBody>
      <dsp:txXfrm>
        <a:off x="287021" y="1449"/>
        <a:ext cx="3197334" cy="1918400"/>
      </dsp:txXfrm>
    </dsp:sp>
    <dsp:sp modelId="{F9AADF66-D75C-476A-B001-DD30E7C8F81E}">
      <dsp:nvSpPr>
        <dsp:cNvPr id="0" name=""/>
        <dsp:cNvSpPr/>
      </dsp:nvSpPr>
      <dsp:spPr>
        <a:xfrm>
          <a:off x="3804089" y="1449"/>
          <a:ext cx="3197334" cy="1918400"/>
        </a:xfrm>
        <a:prstGeom prst="rect">
          <a:avLst/>
        </a:prstGeom>
        <a:gradFill rotWithShape="0">
          <a:gsLst>
            <a:gs pos="0">
              <a:schemeClr val="accent4">
                <a:hueOff val="329087"/>
                <a:satOff val="1426"/>
                <a:lumOff val="941"/>
                <a:alphaOff val="0"/>
                <a:shade val="85000"/>
                <a:satMod val="130000"/>
              </a:schemeClr>
            </a:gs>
            <a:gs pos="34000">
              <a:schemeClr val="accent4">
                <a:hueOff val="329087"/>
                <a:satOff val="1426"/>
                <a:lumOff val="941"/>
                <a:alphaOff val="0"/>
                <a:shade val="87000"/>
                <a:satMod val="125000"/>
              </a:schemeClr>
            </a:gs>
            <a:gs pos="70000">
              <a:schemeClr val="accent4">
                <a:hueOff val="329087"/>
                <a:satOff val="1426"/>
                <a:lumOff val="941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329087"/>
                <a:satOff val="1426"/>
                <a:lumOff val="941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Решение</a:t>
          </a:r>
        </a:p>
      </dsp:txBody>
      <dsp:txXfrm>
        <a:off x="3804089" y="1449"/>
        <a:ext cx="3197334" cy="1918400"/>
      </dsp:txXfrm>
    </dsp:sp>
    <dsp:sp modelId="{6CB5A54A-B5D1-4C8B-90A6-1D5E922E639E}">
      <dsp:nvSpPr>
        <dsp:cNvPr id="0" name=""/>
        <dsp:cNvSpPr/>
      </dsp:nvSpPr>
      <dsp:spPr>
        <a:xfrm>
          <a:off x="7321157" y="1449"/>
          <a:ext cx="3197334" cy="1918400"/>
        </a:xfrm>
        <a:prstGeom prst="rect">
          <a:avLst/>
        </a:prstGeom>
        <a:gradFill rotWithShape="0">
          <a:gsLst>
            <a:gs pos="0">
              <a:schemeClr val="accent4">
                <a:hueOff val="658174"/>
                <a:satOff val="2853"/>
                <a:lumOff val="1882"/>
                <a:alphaOff val="0"/>
                <a:shade val="85000"/>
                <a:satMod val="130000"/>
              </a:schemeClr>
            </a:gs>
            <a:gs pos="34000">
              <a:schemeClr val="accent4">
                <a:hueOff val="658174"/>
                <a:satOff val="2853"/>
                <a:lumOff val="1882"/>
                <a:alphaOff val="0"/>
                <a:shade val="87000"/>
                <a:satMod val="125000"/>
              </a:schemeClr>
            </a:gs>
            <a:gs pos="70000">
              <a:schemeClr val="accent4">
                <a:hueOff val="658174"/>
                <a:satOff val="2853"/>
                <a:lumOff val="1882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658174"/>
                <a:satOff val="2853"/>
                <a:lumOff val="1882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Общение</a:t>
          </a:r>
        </a:p>
      </dsp:txBody>
      <dsp:txXfrm>
        <a:off x="7321157" y="1449"/>
        <a:ext cx="3197334" cy="1918400"/>
      </dsp:txXfrm>
    </dsp:sp>
    <dsp:sp modelId="{D6894F16-546C-438F-B972-6E1AC755A673}">
      <dsp:nvSpPr>
        <dsp:cNvPr id="0" name=""/>
        <dsp:cNvSpPr/>
      </dsp:nvSpPr>
      <dsp:spPr>
        <a:xfrm>
          <a:off x="287021" y="2239583"/>
          <a:ext cx="3197334" cy="1918400"/>
        </a:xfrm>
        <a:prstGeom prst="rect">
          <a:avLst/>
        </a:prstGeom>
        <a:gradFill rotWithShape="0">
          <a:gsLst>
            <a:gs pos="0">
              <a:schemeClr val="accent4">
                <a:hueOff val="987261"/>
                <a:satOff val="4279"/>
                <a:lumOff val="2824"/>
                <a:alphaOff val="0"/>
                <a:shade val="85000"/>
                <a:satMod val="130000"/>
              </a:schemeClr>
            </a:gs>
            <a:gs pos="34000">
              <a:schemeClr val="accent4">
                <a:hueOff val="987261"/>
                <a:satOff val="4279"/>
                <a:lumOff val="2824"/>
                <a:alphaOff val="0"/>
                <a:shade val="87000"/>
                <a:satMod val="125000"/>
              </a:schemeClr>
            </a:gs>
            <a:gs pos="70000">
              <a:schemeClr val="accent4">
                <a:hueOff val="987261"/>
                <a:satOff val="4279"/>
                <a:lumOff val="2824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987261"/>
                <a:satOff val="4279"/>
                <a:lumOff val="2824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Единство</a:t>
          </a:r>
        </a:p>
      </dsp:txBody>
      <dsp:txXfrm>
        <a:off x="287021" y="2239583"/>
        <a:ext cx="3197334" cy="1918400"/>
      </dsp:txXfrm>
    </dsp:sp>
    <dsp:sp modelId="{CEBB3E39-7F02-4256-93C2-EA19C135952F}">
      <dsp:nvSpPr>
        <dsp:cNvPr id="0" name=""/>
        <dsp:cNvSpPr/>
      </dsp:nvSpPr>
      <dsp:spPr>
        <a:xfrm>
          <a:off x="3804089" y="2239583"/>
          <a:ext cx="3197334" cy="1918400"/>
        </a:xfrm>
        <a:prstGeom prst="rect">
          <a:avLst/>
        </a:prstGeom>
        <a:gradFill rotWithShape="0">
          <a:gsLst>
            <a:gs pos="0">
              <a:schemeClr val="accent4">
                <a:hueOff val="1316347"/>
                <a:satOff val="5706"/>
                <a:lumOff val="3765"/>
                <a:alphaOff val="0"/>
                <a:shade val="85000"/>
                <a:satMod val="130000"/>
              </a:schemeClr>
            </a:gs>
            <a:gs pos="34000">
              <a:schemeClr val="accent4">
                <a:hueOff val="1316347"/>
                <a:satOff val="5706"/>
                <a:lumOff val="3765"/>
                <a:alphaOff val="0"/>
                <a:shade val="87000"/>
                <a:satMod val="125000"/>
              </a:schemeClr>
            </a:gs>
            <a:gs pos="70000">
              <a:schemeClr val="accent4">
                <a:hueOff val="1316347"/>
                <a:satOff val="5706"/>
                <a:lumOff val="3765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1316347"/>
                <a:satOff val="5706"/>
                <a:lumOff val="3765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Коммуникативность</a:t>
          </a:r>
        </a:p>
      </dsp:txBody>
      <dsp:txXfrm>
        <a:off x="3804089" y="2239583"/>
        <a:ext cx="3197334" cy="1918400"/>
      </dsp:txXfrm>
    </dsp:sp>
    <dsp:sp modelId="{35FE8BB7-A0EF-48D2-9224-410E8599359F}">
      <dsp:nvSpPr>
        <dsp:cNvPr id="0" name=""/>
        <dsp:cNvSpPr/>
      </dsp:nvSpPr>
      <dsp:spPr>
        <a:xfrm>
          <a:off x="7321157" y="2239583"/>
          <a:ext cx="3197334" cy="1918400"/>
        </a:xfrm>
        <a:prstGeom prst="rect">
          <a:avLst/>
        </a:prstGeom>
        <a:gradFill rotWithShape="0">
          <a:gsLst>
            <a:gs pos="0">
              <a:schemeClr val="accent4">
                <a:hueOff val="1645434"/>
                <a:satOff val="7132"/>
                <a:lumOff val="4706"/>
                <a:alphaOff val="0"/>
                <a:shade val="85000"/>
                <a:satMod val="130000"/>
              </a:schemeClr>
            </a:gs>
            <a:gs pos="34000">
              <a:schemeClr val="accent4">
                <a:hueOff val="1645434"/>
                <a:satOff val="7132"/>
                <a:lumOff val="4706"/>
                <a:alphaOff val="0"/>
                <a:shade val="87000"/>
                <a:satMod val="125000"/>
              </a:schemeClr>
            </a:gs>
            <a:gs pos="70000">
              <a:schemeClr val="accent4">
                <a:hueOff val="1645434"/>
                <a:satOff val="7132"/>
                <a:lumOff val="4706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1645434"/>
                <a:satOff val="7132"/>
                <a:lumOff val="4706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Творчество</a:t>
          </a:r>
        </a:p>
      </dsp:txBody>
      <dsp:txXfrm>
        <a:off x="7321157" y="2239583"/>
        <a:ext cx="3197334" cy="191840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44344C-BA9E-47B7-8E49-FA06C202DEF1}">
      <dsp:nvSpPr>
        <dsp:cNvPr id="0" name=""/>
        <dsp:cNvSpPr/>
      </dsp:nvSpPr>
      <dsp:spPr>
        <a:xfrm rot="5400000">
          <a:off x="-155304" y="156597"/>
          <a:ext cx="1035363" cy="724754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1</a:t>
          </a:r>
        </a:p>
      </dsp:txBody>
      <dsp:txXfrm rot="-5400000">
        <a:off x="1" y="363669"/>
        <a:ext cx="724754" cy="310609"/>
      </dsp:txXfrm>
    </dsp:sp>
    <dsp:sp modelId="{11723A08-71C4-4AD3-8A03-1F2CFB595A13}">
      <dsp:nvSpPr>
        <dsp:cNvPr id="0" name=""/>
        <dsp:cNvSpPr/>
      </dsp:nvSpPr>
      <dsp:spPr>
        <a:xfrm rot="5400000">
          <a:off x="5672309" y="-4946261"/>
          <a:ext cx="672986" cy="105680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/>
            <a:t>Создать страницу</a:t>
          </a:r>
          <a:r>
            <a:rPr lang="ru-RU" sz="2200" kern="1200"/>
            <a:t> </a:t>
          </a:r>
          <a:r>
            <a:rPr lang="ru-RU" sz="2200" kern="1200" dirty="0"/>
            <a:t> медиагруппы на сайте школы</a:t>
          </a:r>
        </a:p>
      </dsp:txBody>
      <dsp:txXfrm rot="-5400000">
        <a:off x="724755" y="34145"/>
        <a:ext cx="10535243" cy="607282"/>
      </dsp:txXfrm>
    </dsp:sp>
    <dsp:sp modelId="{C3868EE1-301D-4BAA-BE6D-A603BCA835A9}">
      <dsp:nvSpPr>
        <dsp:cNvPr id="0" name=""/>
        <dsp:cNvSpPr/>
      </dsp:nvSpPr>
      <dsp:spPr>
        <a:xfrm rot="5400000">
          <a:off x="-155304" y="1095182"/>
          <a:ext cx="1035363" cy="724754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2</a:t>
          </a:r>
        </a:p>
      </dsp:txBody>
      <dsp:txXfrm rot="-5400000">
        <a:off x="1" y="1302254"/>
        <a:ext cx="724754" cy="310609"/>
      </dsp:txXfrm>
    </dsp:sp>
    <dsp:sp modelId="{F043D84D-3C81-4CB4-867A-7B83B2BC5AF5}">
      <dsp:nvSpPr>
        <dsp:cNvPr id="0" name=""/>
        <dsp:cNvSpPr/>
      </dsp:nvSpPr>
      <dsp:spPr>
        <a:xfrm rot="5400000">
          <a:off x="5672309" y="-4007676"/>
          <a:ext cx="672986" cy="105680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/>
            <a:t>Вести блог «Звонок» по актуальным для учеников, родителей и учителей вопросам </a:t>
          </a:r>
        </a:p>
      </dsp:txBody>
      <dsp:txXfrm rot="-5400000">
        <a:off x="724755" y="972730"/>
        <a:ext cx="10535243" cy="607282"/>
      </dsp:txXfrm>
    </dsp:sp>
    <dsp:sp modelId="{B9D1140A-EDDD-407D-A1FA-7DB27A5D095B}">
      <dsp:nvSpPr>
        <dsp:cNvPr id="0" name=""/>
        <dsp:cNvSpPr/>
      </dsp:nvSpPr>
      <dsp:spPr>
        <a:xfrm rot="5400000">
          <a:off x="-155304" y="2033767"/>
          <a:ext cx="1035363" cy="724754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3</a:t>
          </a:r>
        </a:p>
      </dsp:txBody>
      <dsp:txXfrm rot="-5400000">
        <a:off x="1" y="2240839"/>
        <a:ext cx="724754" cy="310609"/>
      </dsp:txXfrm>
    </dsp:sp>
    <dsp:sp modelId="{5C1F0DC7-A7E1-4E39-A9BE-55FFC3A17A24}">
      <dsp:nvSpPr>
        <dsp:cNvPr id="0" name=""/>
        <dsp:cNvSpPr/>
      </dsp:nvSpPr>
      <dsp:spPr>
        <a:xfrm rot="5400000">
          <a:off x="5672309" y="-3069091"/>
          <a:ext cx="672986" cy="105680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/>
            <a:t>Издавать школьную газету «Большая перемена»</a:t>
          </a:r>
        </a:p>
      </dsp:txBody>
      <dsp:txXfrm rot="-5400000">
        <a:off x="724755" y="1911315"/>
        <a:ext cx="10535243" cy="607282"/>
      </dsp:txXfrm>
    </dsp:sp>
    <dsp:sp modelId="{190E01EB-4740-4565-B10D-4EF58ADAC9F4}">
      <dsp:nvSpPr>
        <dsp:cNvPr id="0" name=""/>
        <dsp:cNvSpPr/>
      </dsp:nvSpPr>
      <dsp:spPr>
        <a:xfrm rot="5400000">
          <a:off x="-155304" y="2972352"/>
          <a:ext cx="1035363" cy="724754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4</a:t>
          </a:r>
        </a:p>
      </dsp:txBody>
      <dsp:txXfrm rot="-5400000">
        <a:off x="1" y="3179424"/>
        <a:ext cx="724754" cy="310609"/>
      </dsp:txXfrm>
    </dsp:sp>
    <dsp:sp modelId="{F4405193-CDA1-40AE-B8CB-E5D826E65DD8}">
      <dsp:nvSpPr>
        <dsp:cNvPr id="0" name=""/>
        <dsp:cNvSpPr/>
      </dsp:nvSpPr>
      <dsp:spPr>
        <a:xfrm rot="5400000">
          <a:off x="5672309" y="-2130506"/>
          <a:ext cx="672986" cy="105680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/>
            <a:t>Создать серию фильмов о школьной жизни</a:t>
          </a:r>
        </a:p>
      </dsp:txBody>
      <dsp:txXfrm rot="-5400000">
        <a:off x="724755" y="2849900"/>
        <a:ext cx="10535243" cy="607282"/>
      </dsp:txXfrm>
    </dsp:sp>
    <dsp:sp modelId="{321A04FC-7146-476A-BBB3-3B05E1B5DCD7}">
      <dsp:nvSpPr>
        <dsp:cNvPr id="0" name=""/>
        <dsp:cNvSpPr/>
      </dsp:nvSpPr>
      <dsp:spPr>
        <a:xfrm rot="5400000">
          <a:off x="-155304" y="3910937"/>
          <a:ext cx="1035363" cy="724754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6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5</a:t>
          </a:r>
        </a:p>
      </dsp:txBody>
      <dsp:txXfrm rot="-5400000">
        <a:off x="1" y="4118009"/>
        <a:ext cx="724754" cy="310609"/>
      </dsp:txXfrm>
    </dsp:sp>
    <dsp:sp modelId="{77B0BD69-AF7A-4082-94AC-16C8A1CB7CA2}">
      <dsp:nvSpPr>
        <dsp:cNvPr id="0" name=""/>
        <dsp:cNvSpPr/>
      </dsp:nvSpPr>
      <dsp:spPr>
        <a:xfrm rot="5400000">
          <a:off x="5672309" y="-1191921"/>
          <a:ext cx="672986" cy="105680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/>
            <a:t>Организовать работу телеканала «Первый школьный»</a:t>
          </a:r>
        </a:p>
      </dsp:txBody>
      <dsp:txXfrm rot="-5400000">
        <a:off x="724755" y="3788485"/>
        <a:ext cx="10535243" cy="607282"/>
      </dsp:txXfrm>
    </dsp:sp>
    <dsp:sp modelId="{45822302-E24E-4263-93F5-6506FEE8AE12}">
      <dsp:nvSpPr>
        <dsp:cNvPr id="0" name=""/>
        <dsp:cNvSpPr/>
      </dsp:nvSpPr>
      <dsp:spPr>
        <a:xfrm rot="5400000">
          <a:off x="-155304" y="4849522"/>
          <a:ext cx="1035363" cy="724754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6</a:t>
          </a:r>
        </a:p>
      </dsp:txBody>
      <dsp:txXfrm rot="-5400000">
        <a:off x="1" y="5056594"/>
        <a:ext cx="724754" cy="310609"/>
      </dsp:txXfrm>
    </dsp:sp>
    <dsp:sp modelId="{9380DE1E-F09C-4402-891C-EB698068D0C0}">
      <dsp:nvSpPr>
        <dsp:cNvPr id="0" name=""/>
        <dsp:cNvSpPr/>
      </dsp:nvSpPr>
      <dsp:spPr>
        <a:xfrm rot="5400000">
          <a:off x="5672309" y="-253336"/>
          <a:ext cx="672986" cy="105680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/>
            <a:t>Выстроить социальное партнерство с районной газетой и телевидением </a:t>
          </a:r>
        </a:p>
      </dsp:txBody>
      <dsp:txXfrm rot="-5400000">
        <a:off x="724755" y="4727070"/>
        <a:ext cx="10535243" cy="60728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02363-316B-416C-AFFC-932470135A8D}">
      <dsp:nvSpPr>
        <dsp:cNvPr id="0" name=""/>
        <dsp:cNvSpPr/>
      </dsp:nvSpPr>
      <dsp:spPr>
        <a:xfrm>
          <a:off x="10727037" y="4082848"/>
          <a:ext cx="91440" cy="5811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81174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B6602C-4AC0-44EA-8C44-65A2ED69DECA}">
      <dsp:nvSpPr>
        <dsp:cNvPr id="0" name=""/>
        <dsp:cNvSpPr/>
      </dsp:nvSpPr>
      <dsp:spPr>
        <a:xfrm>
          <a:off x="5888005" y="2232749"/>
          <a:ext cx="4884751" cy="5811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6053"/>
              </a:lnTo>
              <a:lnTo>
                <a:pt x="4884751" y="396053"/>
              </a:lnTo>
              <a:lnTo>
                <a:pt x="4884751" y="581174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4AE932-108B-467D-A46B-588C19024C66}">
      <dsp:nvSpPr>
        <dsp:cNvPr id="0" name=""/>
        <dsp:cNvSpPr/>
      </dsp:nvSpPr>
      <dsp:spPr>
        <a:xfrm>
          <a:off x="8284661" y="4082848"/>
          <a:ext cx="91440" cy="5811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81174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BA3391-9017-4422-8210-0E551938FC80}">
      <dsp:nvSpPr>
        <dsp:cNvPr id="0" name=""/>
        <dsp:cNvSpPr/>
      </dsp:nvSpPr>
      <dsp:spPr>
        <a:xfrm>
          <a:off x="5888005" y="2232749"/>
          <a:ext cx="2442375" cy="5811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6053"/>
              </a:lnTo>
              <a:lnTo>
                <a:pt x="2442375" y="396053"/>
              </a:lnTo>
              <a:lnTo>
                <a:pt x="2442375" y="581174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8632F7-DA0F-45C4-BAEB-A6C08E01D631}">
      <dsp:nvSpPr>
        <dsp:cNvPr id="0" name=""/>
        <dsp:cNvSpPr/>
      </dsp:nvSpPr>
      <dsp:spPr>
        <a:xfrm>
          <a:off x="5842285" y="4082848"/>
          <a:ext cx="91440" cy="5811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81174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807E91-6D34-4918-BB3B-AA2AAE44D395}">
      <dsp:nvSpPr>
        <dsp:cNvPr id="0" name=""/>
        <dsp:cNvSpPr/>
      </dsp:nvSpPr>
      <dsp:spPr>
        <a:xfrm>
          <a:off x="5842285" y="2232749"/>
          <a:ext cx="91440" cy="5811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81174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F35C37-FC75-411B-B283-4909BA511486}">
      <dsp:nvSpPr>
        <dsp:cNvPr id="0" name=""/>
        <dsp:cNvSpPr/>
      </dsp:nvSpPr>
      <dsp:spPr>
        <a:xfrm>
          <a:off x="3399910" y="4082848"/>
          <a:ext cx="91440" cy="5811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81174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15CD9B-B18B-4D29-83B8-01FB90B8CA81}">
      <dsp:nvSpPr>
        <dsp:cNvPr id="0" name=""/>
        <dsp:cNvSpPr/>
      </dsp:nvSpPr>
      <dsp:spPr>
        <a:xfrm>
          <a:off x="3445630" y="2232749"/>
          <a:ext cx="2442375" cy="581174"/>
        </a:xfrm>
        <a:custGeom>
          <a:avLst/>
          <a:gdLst/>
          <a:ahLst/>
          <a:cxnLst/>
          <a:rect l="0" t="0" r="0" b="0"/>
          <a:pathLst>
            <a:path>
              <a:moveTo>
                <a:pt x="2442375" y="0"/>
              </a:moveTo>
              <a:lnTo>
                <a:pt x="2442375" y="396053"/>
              </a:lnTo>
              <a:lnTo>
                <a:pt x="0" y="396053"/>
              </a:lnTo>
              <a:lnTo>
                <a:pt x="0" y="581174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8AD3BB-C2A1-4315-A1A3-69261902B689}">
      <dsp:nvSpPr>
        <dsp:cNvPr id="0" name=""/>
        <dsp:cNvSpPr/>
      </dsp:nvSpPr>
      <dsp:spPr>
        <a:xfrm>
          <a:off x="957534" y="4082848"/>
          <a:ext cx="91440" cy="5811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81174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CCE969-5943-48EE-B997-E4E8CD408234}">
      <dsp:nvSpPr>
        <dsp:cNvPr id="0" name=""/>
        <dsp:cNvSpPr/>
      </dsp:nvSpPr>
      <dsp:spPr>
        <a:xfrm>
          <a:off x="1003254" y="2232749"/>
          <a:ext cx="4884751" cy="581174"/>
        </a:xfrm>
        <a:custGeom>
          <a:avLst/>
          <a:gdLst/>
          <a:ahLst/>
          <a:cxnLst/>
          <a:rect l="0" t="0" r="0" b="0"/>
          <a:pathLst>
            <a:path>
              <a:moveTo>
                <a:pt x="4884751" y="0"/>
              </a:moveTo>
              <a:lnTo>
                <a:pt x="4884751" y="396053"/>
              </a:lnTo>
              <a:lnTo>
                <a:pt x="0" y="396053"/>
              </a:lnTo>
              <a:lnTo>
                <a:pt x="0" y="581174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BE1250-933A-456E-8E5A-9B3AB56CF476}">
      <dsp:nvSpPr>
        <dsp:cNvPr id="0" name=""/>
        <dsp:cNvSpPr/>
      </dsp:nvSpPr>
      <dsp:spPr>
        <a:xfrm>
          <a:off x="4888852" y="963824"/>
          <a:ext cx="1998307" cy="12689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82FF7E-4283-4DB8-8C23-C3392867DA3A}">
      <dsp:nvSpPr>
        <dsp:cNvPr id="0" name=""/>
        <dsp:cNvSpPr/>
      </dsp:nvSpPr>
      <dsp:spPr>
        <a:xfrm>
          <a:off x="5110886" y="1174756"/>
          <a:ext cx="1998307" cy="1268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Вид проекта</a:t>
          </a:r>
        </a:p>
      </dsp:txBody>
      <dsp:txXfrm>
        <a:off x="5148052" y="1211922"/>
        <a:ext cx="1923975" cy="1194593"/>
      </dsp:txXfrm>
    </dsp:sp>
    <dsp:sp modelId="{8BD41DED-545B-49D6-9FBF-2E0FC8258683}">
      <dsp:nvSpPr>
        <dsp:cNvPr id="0" name=""/>
        <dsp:cNvSpPr/>
      </dsp:nvSpPr>
      <dsp:spPr>
        <a:xfrm>
          <a:off x="4100" y="2813923"/>
          <a:ext cx="1998307" cy="126892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D5425A-1415-4040-9A4A-5E37D676A063}">
      <dsp:nvSpPr>
        <dsp:cNvPr id="0" name=""/>
        <dsp:cNvSpPr/>
      </dsp:nvSpPr>
      <dsp:spPr>
        <a:xfrm>
          <a:off x="226135" y="3024856"/>
          <a:ext cx="1998307" cy="1268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По месту </a:t>
          </a:r>
        </a:p>
      </dsp:txBody>
      <dsp:txXfrm>
        <a:off x="263301" y="3062022"/>
        <a:ext cx="1923975" cy="1194593"/>
      </dsp:txXfrm>
    </dsp:sp>
    <dsp:sp modelId="{9ABD92CE-D78D-4F9F-B990-DFEE5CF81691}">
      <dsp:nvSpPr>
        <dsp:cNvPr id="0" name=""/>
        <dsp:cNvSpPr/>
      </dsp:nvSpPr>
      <dsp:spPr>
        <a:xfrm>
          <a:off x="4100" y="4664023"/>
          <a:ext cx="1998307" cy="126892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47BC10-F534-4C79-B654-69299FC5B860}">
      <dsp:nvSpPr>
        <dsp:cNvPr id="0" name=""/>
        <dsp:cNvSpPr/>
      </dsp:nvSpPr>
      <dsp:spPr>
        <a:xfrm>
          <a:off x="226135" y="4874955"/>
          <a:ext cx="1998307" cy="1268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Школьный</a:t>
          </a:r>
        </a:p>
      </dsp:txBody>
      <dsp:txXfrm>
        <a:off x="263301" y="4912121"/>
        <a:ext cx="1923975" cy="1194593"/>
      </dsp:txXfrm>
    </dsp:sp>
    <dsp:sp modelId="{A9B41D9C-EFF4-49F9-B1E4-03EBC97BF523}">
      <dsp:nvSpPr>
        <dsp:cNvPr id="0" name=""/>
        <dsp:cNvSpPr/>
      </dsp:nvSpPr>
      <dsp:spPr>
        <a:xfrm>
          <a:off x="2446476" y="2813923"/>
          <a:ext cx="1998307" cy="126892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EA46F1-978D-4A6D-806A-852BE6580928}">
      <dsp:nvSpPr>
        <dsp:cNvPr id="0" name=""/>
        <dsp:cNvSpPr/>
      </dsp:nvSpPr>
      <dsp:spPr>
        <a:xfrm>
          <a:off x="2668510" y="3024856"/>
          <a:ext cx="1998307" cy="1268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По масштабу </a:t>
          </a:r>
        </a:p>
      </dsp:txBody>
      <dsp:txXfrm>
        <a:off x="2705676" y="3062022"/>
        <a:ext cx="1923975" cy="1194593"/>
      </dsp:txXfrm>
    </dsp:sp>
    <dsp:sp modelId="{4D87E062-78ED-4C9D-8C86-0FB64ACA274D}">
      <dsp:nvSpPr>
        <dsp:cNvPr id="0" name=""/>
        <dsp:cNvSpPr/>
      </dsp:nvSpPr>
      <dsp:spPr>
        <a:xfrm>
          <a:off x="2446476" y="4664023"/>
          <a:ext cx="1998307" cy="126892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C99B7E-DE9D-4FB3-9E75-F98168E8A005}">
      <dsp:nvSpPr>
        <dsp:cNvPr id="0" name=""/>
        <dsp:cNvSpPr/>
      </dsp:nvSpPr>
      <dsp:spPr>
        <a:xfrm>
          <a:off x="2668510" y="4874955"/>
          <a:ext cx="1998307" cy="1268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Групповой</a:t>
          </a:r>
        </a:p>
      </dsp:txBody>
      <dsp:txXfrm>
        <a:off x="2705676" y="4912121"/>
        <a:ext cx="1923975" cy="1194593"/>
      </dsp:txXfrm>
    </dsp:sp>
    <dsp:sp modelId="{6DEF8B77-ED0B-4F5E-898B-129FB61F7A20}">
      <dsp:nvSpPr>
        <dsp:cNvPr id="0" name=""/>
        <dsp:cNvSpPr/>
      </dsp:nvSpPr>
      <dsp:spPr>
        <a:xfrm>
          <a:off x="4888852" y="2813923"/>
          <a:ext cx="1998307" cy="126892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49A831-5393-43CB-9D64-5E4465AC0C14}">
      <dsp:nvSpPr>
        <dsp:cNvPr id="0" name=""/>
        <dsp:cNvSpPr/>
      </dsp:nvSpPr>
      <dsp:spPr>
        <a:xfrm>
          <a:off x="5110886" y="3024856"/>
          <a:ext cx="1998307" cy="1268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По времени </a:t>
          </a:r>
        </a:p>
      </dsp:txBody>
      <dsp:txXfrm>
        <a:off x="5148052" y="3062022"/>
        <a:ext cx="1923975" cy="1194593"/>
      </dsp:txXfrm>
    </dsp:sp>
    <dsp:sp modelId="{384A1955-04A1-442B-AFCF-99EBB9EB767E}">
      <dsp:nvSpPr>
        <dsp:cNvPr id="0" name=""/>
        <dsp:cNvSpPr/>
      </dsp:nvSpPr>
      <dsp:spPr>
        <a:xfrm>
          <a:off x="4888852" y="4664023"/>
          <a:ext cx="1998307" cy="126892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35E191-832D-49B0-BABC-AC9B8B0DB455}">
      <dsp:nvSpPr>
        <dsp:cNvPr id="0" name=""/>
        <dsp:cNvSpPr/>
      </dsp:nvSpPr>
      <dsp:spPr>
        <a:xfrm>
          <a:off x="5110886" y="4874955"/>
          <a:ext cx="1998307" cy="1268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Долгосрочный</a:t>
          </a:r>
        </a:p>
      </dsp:txBody>
      <dsp:txXfrm>
        <a:off x="5148052" y="4912121"/>
        <a:ext cx="1923975" cy="1194593"/>
      </dsp:txXfrm>
    </dsp:sp>
    <dsp:sp modelId="{C32D5BA8-9AF8-4046-822C-B5C2773A8077}">
      <dsp:nvSpPr>
        <dsp:cNvPr id="0" name=""/>
        <dsp:cNvSpPr/>
      </dsp:nvSpPr>
      <dsp:spPr>
        <a:xfrm>
          <a:off x="7331227" y="2813923"/>
          <a:ext cx="1998307" cy="126892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C3D706-7FF5-4F89-BD4F-72E1A58CEA21}">
      <dsp:nvSpPr>
        <dsp:cNvPr id="0" name=""/>
        <dsp:cNvSpPr/>
      </dsp:nvSpPr>
      <dsp:spPr>
        <a:xfrm>
          <a:off x="7553262" y="3024856"/>
          <a:ext cx="1998307" cy="1268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По содержанию </a:t>
          </a:r>
        </a:p>
      </dsp:txBody>
      <dsp:txXfrm>
        <a:off x="7590428" y="3062022"/>
        <a:ext cx="1923975" cy="1194593"/>
      </dsp:txXfrm>
    </dsp:sp>
    <dsp:sp modelId="{C476644D-D9ED-440C-BE29-146FD9F7E5AE}">
      <dsp:nvSpPr>
        <dsp:cNvPr id="0" name=""/>
        <dsp:cNvSpPr/>
      </dsp:nvSpPr>
      <dsp:spPr>
        <a:xfrm>
          <a:off x="7331227" y="4664023"/>
          <a:ext cx="1998307" cy="126892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16E09D-3E62-41E6-B399-21E0F375743A}">
      <dsp:nvSpPr>
        <dsp:cNvPr id="0" name=""/>
        <dsp:cNvSpPr/>
      </dsp:nvSpPr>
      <dsp:spPr>
        <a:xfrm>
          <a:off x="7553262" y="4874955"/>
          <a:ext cx="1998307" cy="1268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Интегративный </a:t>
          </a:r>
        </a:p>
      </dsp:txBody>
      <dsp:txXfrm>
        <a:off x="7590428" y="4912121"/>
        <a:ext cx="1923975" cy="1194593"/>
      </dsp:txXfrm>
    </dsp:sp>
    <dsp:sp modelId="{0EAD1A31-A60A-4E5F-AA83-B3D308692D4A}">
      <dsp:nvSpPr>
        <dsp:cNvPr id="0" name=""/>
        <dsp:cNvSpPr/>
      </dsp:nvSpPr>
      <dsp:spPr>
        <a:xfrm>
          <a:off x="9773603" y="2813923"/>
          <a:ext cx="1998307" cy="126892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53272A-90E3-4AA2-9A7D-C53E8D94C0AB}">
      <dsp:nvSpPr>
        <dsp:cNvPr id="0" name=""/>
        <dsp:cNvSpPr/>
      </dsp:nvSpPr>
      <dsp:spPr>
        <a:xfrm>
          <a:off x="9995637" y="3024856"/>
          <a:ext cx="1998307" cy="1268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По приоритетной деятельности </a:t>
          </a:r>
        </a:p>
      </dsp:txBody>
      <dsp:txXfrm>
        <a:off x="10032803" y="3062022"/>
        <a:ext cx="1923975" cy="1194593"/>
      </dsp:txXfrm>
    </dsp:sp>
    <dsp:sp modelId="{DEFBD214-2ECC-4AE4-8AEF-77DBC05F899F}">
      <dsp:nvSpPr>
        <dsp:cNvPr id="0" name=""/>
        <dsp:cNvSpPr/>
      </dsp:nvSpPr>
      <dsp:spPr>
        <a:xfrm>
          <a:off x="9773603" y="4664023"/>
          <a:ext cx="1998307" cy="126892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469BC7-759E-4F1A-9DDE-935DC83DF6AD}">
      <dsp:nvSpPr>
        <dsp:cNvPr id="0" name=""/>
        <dsp:cNvSpPr/>
      </dsp:nvSpPr>
      <dsp:spPr>
        <a:xfrm>
          <a:off x="9995637" y="4874955"/>
          <a:ext cx="1998307" cy="1268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Коммуникационный</a:t>
          </a:r>
        </a:p>
      </dsp:txBody>
      <dsp:txXfrm>
        <a:off x="10032803" y="4912121"/>
        <a:ext cx="1923975" cy="119459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669726-6795-4324-88AE-3B64FA8DAD76}">
      <dsp:nvSpPr>
        <dsp:cNvPr id="0" name=""/>
        <dsp:cNvSpPr/>
      </dsp:nvSpPr>
      <dsp:spPr>
        <a:xfrm>
          <a:off x="3223199" y="1076107"/>
          <a:ext cx="70918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709184" y="4572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559297" y="1118128"/>
        <a:ext cx="36989" cy="7397"/>
      </dsp:txXfrm>
    </dsp:sp>
    <dsp:sp modelId="{F9A66AFE-139C-47F8-8266-FC6282A88343}">
      <dsp:nvSpPr>
        <dsp:cNvPr id="0" name=""/>
        <dsp:cNvSpPr/>
      </dsp:nvSpPr>
      <dsp:spPr>
        <a:xfrm>
          <a:off x="8544" y="156890"/>
          <a:ext cx="3216455" cy="192987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Организовать работу учащихся, которые хотят сделать медиагруппу </a:t>
          </a:r>
        </a:p>
      </dsp:txBody>
      <dsp:txXfrm>
        <a:off x="8544" y="156890"/>
        <a:ext cx="3216455" cy="1929873"/>
      </dsp:txXfrm>
    </dsp:sp>
    <dsp:sp modelId="{A9C08A7B-B514-49DB-A1BC-77C615E2FA46}">
      <dsp:nvSpPr>
        <dsp:cNvPr id="0" name=""/>
        <dsp:cNvSpPr/>
      </dsp:nvSpPr>
      <dsp:spPr>
        <a:xfrm>
          <a:off x="7179439" y="1076107"/>
          <a:ext cx="70918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709184" y="4572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515537" y="1118128"/>
        <a:ext cx="36989" cy="7397"/>
      </dsp:txXfrm>
    </dsp:sp>
    <dsp:sp modelId="{AC76447D-0FC5-4688-95DD-C93662070749}">
      <dsp:nvSpPr>
        <dsp:cNvPr id="0" name=""/>
        <dsp:cNvSpPr/>
      </dsp:nvSpPr>
      <dsp:spPr>
        <a:xfrm>
          <a:off x="3964784" y="156890"/>
          <a:ext cx="3216455" cy="192987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Подготовить план реализации проекта </a:t>
          </a:r>
        </a:p>
      </dsp:txBody>
      <dsp:txXfrm>
        <a:off x="3964784" y="156890"/>
        <a:ext cx="3216455" cy="1929873"/>
      </dsp:txXfrm>
    </dsp:sp>
    <dsp:sp modelId="{C310D6EE-ED18-428F-B6F7-15C02D483D60}">
      <dsp:nvSpPr>
        <dsp:cNvPr id="0" name=""/>
        <dsp:cNvSpPr/>
      </dsp:nvSpPr>
      <dsp:spPr>
        <a:xfrm>
          <a:off x="1616772" y="2084963"/>
          <a:ext cx="7912479" cy="709184"/>
        </a:xfrm>
        <a:custGeom>
          <a:avLst/>
          <a:gdLst/>
          <a:ahLst/>
          <a:cxnLst/>
          <a:rect l="0" t="0" r="0" b="0"/>
          <a:pathLst>
            <a:path>
              <a:moveTo>
                <a:pt x="7912479" y="0"/>
              </a:moveTo>
              <a:lnTo>
                <a:pt x="7912479" y="371692"/>
              </a:lnTo>
              <a:lnTo>
                <a:pt x="0" y="371692"/>
              </a:lnTo>
              <a:lnTo>
                <a:pt x="0" y="70918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374337" y="2435857"/>
        <a:ext cx="397349" cy="7397"/>
      </dsp:txXfrm>
    </dsp:sp>
    <dsp:sp modelId="{2CEC8903-FFF1-46B8-90CC-EE1E606A7D3E}">
      <dsp:nvSpPr>
        <dsp:cNvPr id="0" name=""/>
        <dsp:cNvSpPr/>
      </dsp:nvSpPr>
      <dsp:spPr>
        <a:xfrm>
          <a:off x="7921024" y="156890"/>
          <a:ext cx="3216455" cy="192987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Сформировать  редакции </a:t>
          </a:r>
          <a:r>
            <a:rPr lang="en-US" sz="2100" kern="1200" dirty="0"/>
            <a:t/>
          </a:r>
          <a:br>
            <a:rPr lang="en-US" sz="2100" kern="1200" dirty="0"/>
          </a:br>
          <a:r>
            <a:rPr lang="ru-RU" sz="2100" kern="1200" dirty="0"/>
            <a:t>и выбрать руководителей</a:t>
          </a:r>
        </a:p>
      </dsp:txBody>
      <dsp:txXfrm>
        <a:off x="7921024" y="156890"/>
        <a:ext cx="3216455" cy="1929873"/>
      </dsp:txXfrm>
    </dsp:sp>
    <dsp:sp modelId="{BB428500-B2B7-4FDD-97A1-0D029C9CF417}">
      <dsp:nvSpPr>
        <dsp:cNvPr id="0" name=""/>
        <dsp:cNvSpPr/>
      </dsp:nvSpPr>
      <dsp:spPr>
        <a:xfrm>
          <a:off x="3223199" y="3745764"/>
          <a:ext cx="70918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709184" y="457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559297" y="3787785"/>
        <a:ext cx="36989" cy="7397"/>
      </dsp:txXfrm>
    </dsp:sp>
    <dsp:sp modelId="{7F87EBD8-DE30-46E8-8F36-D9A55AEBFB4F}">
      <dsp:nvSpPr>
        <dsp:cNvPr id="0" name=""/>
        <dsp:cNvSpPr/>
      </dsp:nvSpPr>
      <dsp:spPr>
        <a:xfrm>
          <a:off x="8544" y="2826548"/>
          <a:ext cx="3216455" cy="192987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Подготовить </a:t>
          </a:r>
          <a:r>
            <a:rPr lang="en-US" sz="2100" kern="1200" dirty="0"/>
            <a:t/>
          </a:r>
          <a:br>
            <a:rPr lang="en-US" sz="2100" kern="1200" dirty="0"/>
          </a:br>
          <a:r>
            <a:rPr lang="ru-RU" sz="2100" kern="1200" dirty="0"/>
            <a:t>финансовую смету </a:t>
          </a:r>
          <a:r>
            <a:rPr lang="en-US" sz="2100" kern="1200" dirty="0"/>
            <a:t/>
          </a:r>
          <a:br>
            <a:rPr lang="en-US" sz="2100" kern="1200" dirty="0"/>
          </a:br>
          <a:r>
            <a:rPr lang="ru-RU" sz="2100" kern="1200" dirty="0"/>
            <a:t>на покупку оборудования</a:t>
          </a:r>
        </a:p>
      </dsp:txBody>
      <dsp:txXfrm>
        <a:off x="8544" y="2826548"/>
        <a:ext cx="3216455" cy="1929873"/>
      </dsp:txXfrm>
    </dsp:sp>
    <dsp:sp modelId="{3212E429-2382-4A7F-8490-FA69D62711EB}">
      <dsp:nvSpPr>
        <dsp:cNvPr id="0" name=""/>
        <dsp:cNvSpPr/>
      </dsp:nvSpPr>
      <dsp:spPr>
        <a:xfrm>
          <a:off x="3964784" y="2826548"/>
          <a:ext cx="3216455" cy="1929873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6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Разработать документацию</a:t>
          </a:r>
        </a:p>
      </dsp:txBody>
      <dsp:txXfrm>
        <a:off x="3964784" y="2826548"/>
        <a:ext cx="3216455" cy="1929873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252DDA-E06B-4CF8-B1C1-371A87CE4040}">
      <dsp:nvSpPr>
        <dsp:cNvPr id="0" name=""/>
        <dsp:cNvSpPr/>
      </dsp:nvSpPr>
      <dsp:spPr>
        <a:xfrm>
          <a:off x="3120468" y="1575167"/>
          <a:ext cx="68561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85619" y="4572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445373" y="1617306"/>
        <a:ext cx="35810" cy="7162"/>
      </dsp:txXfrm>
    </dsp:sp>
    <dsp:sp modelId="{00E0CA7C-C690-4255-B8A7-AE22229BBBDA}">
      <dsp:nvSpPr>
        <dsp:cNvPr id="0" name=""/>
        <dsp:cNvSpPr/>
      </dsp:nvSpPr>
      <dsp:spPr>
        <a:xfrm>
          <a:off x="8272" y="686688"/>
          <a:ext cx="3113996" cy="186839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Провести занятия </a:t>
          </a:r>
          <a:r>
            <a:rPr lang="en-US" sz="2300" kern="1200" dirty="0"/>
            <a:t/>
          </a:r>
          <a:br>
            <a:rPr lang="en-US" sz="2300" kern="1200" dirty="0"/>
          </a:br>
          <a:r>
            <a:rPr lang="ru-RU" sz="2300" kern="1200" dirty="0"/>
            <a:t>и консультации для участников проекта </a:t>
          </a:r>
        </a:p>
      </dsp:txBody>
      <dsp:txXfrm>
        <a:off x="8272" y="686688"/>
        <a:ext cx="3113996" cy="1868397"/>
      </dsp:txXfrm>
    </dsp:sp>
    <dsp:sp modelId="{58E460DA-A1EB-41E7-8450-803329FD433E}">
      <dsp:nvSpPr>
        <dsp:cNvPr id="0" name=""/>
        <dsp:cNvSpPr/>
      </dsp:nvSpPr>
      <dsp:spPr>
        <a:xfrm>
          <a:off x="6950684" y="1575167"/>
          <a:ext cx="68561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85619" y="4572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275588" y="1617306"/>
        <a:ext cx="35810" cy="7162"/>
      </dsp:txXfrm>
    </dsp:sp>
    <dsp:sp modelId="{074FF6F9-0DE7-4822-99F6-C6C58BECC0D2}">
      <dsp:nvSpPr>
        <dsp:cNvPr id="0" name=""/>
        <dsp:cNvSpPr/>
      </dsp:nvSpPr>
      <dsp:spPr>
        <a:xfrm>
          <a:off x="3838488" y="686688"/>
          <a:ext cx="3113996" cy="186839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Наладить выпуск газеты  «Школьный звонок»</a:t>
          </a:r>
        </a:p>
      </dsp:txBody>
      <dsp:txXfrm>
        <a:off x="3838488" y="686688"/>
        <a:ext cx="3113996" cy="1868397"/>
      </dsp:txXfrm>
    </dsp:sp>
    <dsp:sp modelId="{26544CD3-C63D-4CAE-A573-A5AF9F8B4A21}">
      <dsp:nvSpPr>
        <dsp:cNvPr id="0" name=""/>
        <dsp:cNvSpPr/>
      </dsp:nvSpPr>
      <dsp:spPr>
        <a:xfrm>
          <a:off x="1565270" y="2553286"/>
          <a:ext cx="7660431" cy="685619"/>
        </a:xfrm>
        <a:custGeom>
          <a:avLst/>
          <a:gdLst/>
          <a:ahLst/>
          <a:cxnLst/>
          <a:rect l="0" t="0" r="0" b="0"/>
          <a:pathLst>
            <a:path>
              <a:moveTo>
                <a:pt x="7660431" y="0"/>
              </a:moveTo>
              <a:lnTo>
                <a:pt x="7660431" y="359909"/>
              </a:lnTo>
              <a:lnTo>
                <a:pt x="0" y="359909"/>
              </a:lnTo>
              <a:lnTo>
                <a:pt x="0" y="68561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203140" y="2892514"/>
        <a:ext cx="384692" cy="7162"/>
      </dsp:txXfrm>
    </dsp:sp>
    <dsp:sp modelId="{64A68FB8-2AB9-46D4-88D4-2A560DD78478}">
      <dsp:nvSpPr>
        <dsp:cNvPr id="0" name=""/>
        <dsp:cNvSpPr/>
      </dsp:nvSpPr>
      <dsp:spPr>
        <a:xfrm>
          <a:off x="7668704" y="686688"/>
          <a:ext cx="3113996" cy="186839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Подготовить серию видеосюжетов </a:t>
          </a:r>
          <a:r>
            <a:rPr lang="en-US" sz="2300" kern="1200" dirty="0"/>
            <a:t/>
          </a:r>
          <a:br>
            <a:rPr lang="en-US" sz="2300" kern="1200" dirty="0"/>
          </a:br>
          <a:r>
            <a:rPr lang="ru-RU" sz="2300" kern="1200" dirty="0"/>
            <a:t>и проанализировать </a:t>
          </a:r>
          <a:r>
            <a:rPr lang="en-US" sz="2300" kern="1200" dirty="0"/>
            <a:t/>
          </a:r>
          <a:br>
            <a:rPr lang="en-US" sz="2300" kern="1200" dirty="0"/>
          </a:br>
          <a:r>
            <a:rPr lang="ru-RU" sz="2300" kern="1200" dirty="0"/>
            <a:t>их качество</a:t>
          </a:r>
        </a:p>
      </dsp:txBody>
      <dsp:txXfrm>
        <a:off x="7668704" y="686688"/>
        <a:ext cx="3113996" cy="1868397"/>
      </dsp:txXfrm>
    </dsp:sp>
    <dsp:sp modelId="{068948E3-5095-4FDC-882F-F1AF5F044C21}">
      <dsp:nvSpPr>
        <dsp:cNvPr id="0" name=""/>
        <dsp:cNvSpPr/>
      </dsp:nvSpPr>
      <dsp:spPr>
        <a:xfrm>
          <a:off x="3120468" y="4159784"/>
          <a:ext cx="68561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85619" y="457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445373" y="4201923"/>
        <a:ext cx="35810" cy="7162"/>
      </dsp:txXfrm>
    </dsp:sp>
    <dsp:sp modelId="{97BCA662-4BD3-422B-8906-45C9B4C97D86}">
      <dsp:nvSpPr>
        <dsp:cNvPr id="0" name=""/>
        <dsp:cNvSpPr/>
      </dsp:nvSpPr>
      <dsp:spPr>
        <a:xfrm>
          <a:off x="8272" y="3271305"/>
          <a:ext cx="3113996" cy="186839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Создать и вести блог, проанализировать качество информации</a:t>
          </a:r>
          <a:r>
            <a:rPr lang="en-US" sz="2300" kern="1200" dirty="0"/>
            <a:t/>
          </a:r>
          <a:br>
            <a:rPr lang="en-US" sz="2300" kern="1200" dirty="0"/>
          </a:br>
          <a:r>
            <a:rPr lang="ru-RU" sz="2300" kern="1200" dirty="0"/>
            <a:t>в блоге</a:t>
          </a:r>
        </a:p>
      </dsp:txBody>
      <dsp:txXfrm>
        <a:off x="8272" y="3271305"/>
        <a:ext cx="3113996" cy="1868397"/>
      </dsp:txXfrm>
    </dsp:sp>
    <dsp:sp modelId="{8451AF98-9DE4-49EF-89B0-1B5C52EF90A8}">
      <dsp:nvSpPr>
        <dsp:cNvPr id="0" name=""/>
        <dsp:cNvSpPr/>
      </dsp:nvSpPr>
      <dsp:spPr>
        <a:xfrm>
          <a:off x="6950684" y="4159784"/>
          <a:ext cx="68561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85619" y="4572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275588" y="4201923"/>
        <a:ext cx="35810" cy="7162"/>
      </dsp:txXfrm>
    </dsp:sp>
    <dsp:sp modelId="{61A12DE3-1B83-45EC-858A-263867DB01B8}">
      <dsp:nvSpPr>
        <dsp:cNvPr id="0" name=""/>
        <dsp:cNvSpPr/>
      </dsp:nvSpPr>
      <dsp:spPr>
        <a:xfrm>
          <a:off x="3838488" y="3271305"/>
          <a:ext cx="3113996" cy="186839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6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Разместить материалы на сайте школы </a:t>
          </a:r>
        </a:p>
      </dsp:txBody>
      <dsp:txXfrm>
        <a:off x="3838488" y="3271305"/>
        <a:ext cx="3113996" cy="1868397"/>
      </dsp:txXfrm>
    </dsp:sp>
    <dsp:sp modelId="{FA8AA5A1-BACC-44D9-BDCF-8372E0D3608F}">
      <dsp:nvSpPr>
        <dsp:cNvPr id="0" name=""/>
        <dsp:cNvSpPr/>
      </dsp:nvSpPr>
      <dsp:spPr>
        <a:xfrm>
          <a:off x="7668704" y="3271305"/>
          <a:ext cx="3113996" cy="186839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Изучить отзывы </a:t>
          </a:r>
          <a:r>
            <a:rPr lang="en-US" sz="2300" kern="1200" dirty="0"/>
            <a:t/>
          </a:r>
          <a:br>
            <a:rPr lang="en-US" sz="2300" kern="1200" dirty="0"/>
          </a:br>
          <a:r>
            <a:rPr lang="ru-RU" sz="2300" kern="1200" dirty="0"/>
            <a:t>о газете, видеосюжетах, блоге </a:t>
          </a:r>
        </a:p>
      </dsp:txBody>
      <dsp:txXfrm>
        <a:off x="7668704" y="3271305"/>
        <a:ext cx="3113996" cy="186839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DE6F75-13C6-46F4-87D8-C15B947CE3EA}">
      <dsp:nvSpPr>
        <dsp:cNvPr id="0" name=""/>
        <dsp:cNvSpPr/>
      </dsp:nvSpPr>
      <dsp:spPr>
        <a:xfrm>
          <a:off x="958660" y="3091"/>
          <a:ext cx="3946252" cy="236775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Реализовали новую форму для внеурочной деятельности – медиагруппу </a:t>
          </a:r>
        </a:p>
      </dsp:txBody>
      <dsp:txXfrm>
        <a:off x="958660" y="3091"/>
        <a:ext cx="3946252" cy="2367751"/>
      </dsp:txXfrm>
    </dsp:sp>
    <dsp:sp modelId="{39606ACB-CF09-48C4-9955-22B15CCF3E7E}">
      <dsp:nvSpPr>
        <dsp:cNvPr id="0" name=""/>
        <dsp:cNvSpPr/>
      </dsp:nvSpPr>
      <dsp:spPr>
        <a:xfrm>
          <a:off x="5299537" y="3091"/>
          <a:ext cx="3946252" cy="236775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Внедрили творческие проекты – газету, блог </a:t>
          </a:r>
        </a:p>
      </dsp:txBody>
      <dsp:txXfrm>
        <a:off x="5299537" y="3091"/>
        <a:ext cx="3946252" cy="2367751"/>
      </dsp:txXfrm>
    </dsp:sp>
    <dsp:sp modelId="{3BEA80EF-9D0A-4162-B4BF-21E1B275FAF5}">
      <dsp:nvSpPr>
        <dsp:cNvPr id="0" name=""/>
        <dsp:cNvSpPr/>
      </dsp:nvSpPr>
      <dsp:spPr>
        <a:xfrm>
          <a:off x="958660" y="2765468"/>
          <a:ext cx="3946252" cy="236775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Развили партнерские отношения </a:t>
          </a:r>
          <a:r>
            <a:rPr lang="en-US" sz="3000" kern="1200" dirty="0"/>
            <a:t/>
          </a:r>
          <a:br>
            <a:rPr lang="en-US" sz="3000" kern="1200" dirty="0"/>
          </a:br>
          <a:r>
            <a:rPr lang="ru-RU" sz="3000" kern="1200" dirty="0"/>
            <a:t>с районными СМИ  </a:t>
          </a:r>
        </a:p>
      </dsp:txBody>
      <dsp:txXfrm>
        <a:off x="958660" y="2765468"/>
        <a:ext cx="3946252" cy="2367751"/>
      </dsp:txXfrm>
    </dsp:sp>
    <dsp:sp modelId="{3597D6CF-9464-4FFF-BC0B-4E58A3BE766E}">
      <dsp:nvSpPr>
        <dsp:cNvPr id="0" name=""/>
        <dsp:cNvSpPr/>
      </dsp:nvSpPr>
      <dsp:spPr>
        <a:xfrm>
          <a:off x="5299537" y="2765468"/>
          <a:ext cx="3946252" cy="236775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Повысили качество образовательных результатов по русскому языку </a:t>
          </a:r>
          <a:r>
            <a:rPr lang="en-US" sz="3000" kern="1200" dirty="0"/>
            <a:t/>
          </a:r>
          <a:br>
            <a:rPr lang="en-US" sz="3000" kern="1200" dirty="0"/>
          </a:br>
          <a:r>
            <a:rPr lang="ru-RU" sz="3000" kern="1200" dirty="0"/>
            <a:t>и информатике</a:t>
          </a:r>
        </a:p>
      </dsp:txBody>
      <dsp:txXfrm>
        <a:off x="5299537" y="2765468"/>
        <a:ext cx="3946252" cy="236775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16290A-6E67-466A-B418-BE02039F45AE}">
      <dsp:nvSpPr>
        <dsp:cNvPr id="0" name=""/>
        <dsp:cNvSpPr/>
      </dsp:nvSpPr>
      <dsp:spPr>
        <a:xfrm>
          <a:off x="0" y="1183131"/>
          <a:ext cx="11265926" cy="62361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Создать газету «Переменка» для учащихся начальной школы </a:t>
          </a:r>
        </a:p>
      </dsp:txBody>
      <dsp:txXfrm>
        <a:off x="30442" y="1213573"/>
        <a:ext cx="11205042" cy="562726"/>
      </dsp:txXfrm>
    </dsp:sp>
    <dsp:sp modelId="{1C52EDBC-5714-423A-9EAD-F67720D1EDD8}">
      <dsp:nvSpPr>
        <dsp:cNvPr id="0" name=""/>
        <dsp:cNvSpPr/>
      </dsp:nvSpPr>
      <dsp:spPr>
        <a:xfrm>
          <a:off x="0" y="1881621"/>
          <a:ext cx="11265926" cy="62361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Расширить круг программ «Первого школьного канала» </a:t>
          </a:r>
        </a:p>
      </dsp:txBody>
      <dsp:txXfrm>
        <a:off x="30442" y="1912063"/>
        <a:ext cx="11205042" cy="562726"/>
      </dsp:txXfrm>
    </dsp:sp>
    <dsp:sp modelId="{6E48D8C8-21F9-4590-B1B9-849739C1A4D0}">
      <dsp:nvSpPr>
        <dsp:cNvPr id="0" name=""/>
        <dsp:cNvSpPr/>
      </dsp:nvSpPr>
      <dsp:spPr>
        <a:xfrm>
          <a:off x="0" y="2580111"/>
          <a:ext cx="11265926" cy="62361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Привлечь новых членов в коллектив редакции </a:t>
          </a:r>
        </a:p>
      </dsp:txBody>
      <dsp:txXfrm>
        <a:off x="30442" y="2610553"/>
        <a:ext cx="11205042" cy="562726"/>
      </dsp:txXfrm>
    </dsp:sp>
    <dsp:sp modelId="{4D0B8FAB-EEEE-4084-BD32-08E1A7170B6A}">
      <dsp:nvSpPr>
        <dsp:cNvPr id="0" name=""/>
        <dsp:cNvSpPr/>
      </dsp:nvSpPr>
      <dsp:spPr>
        <a:xfrm>
          <a:off x="0" y="3278601"/>
          <a:ext cx="11265926" cy="62361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Вывести передачи «Первого школьного канала» на районное телевидение </a:t>
          </a:r>
        </a:p>
      </dsp:txBody>
      <dsp:txXfrm>
        <a:off x="30442" y="3309043"/>
        <a:ext cx="11205042" cy="562726"/>
      </dsp:txXfrm>
    </dsp:sp>
    <dsp:sp modelId="{F5AE336C-BF23-4969-AC81-93C8CC5C7E57}">
      <dsp:nvSpPr>
        <dsp:cNvPr id="0" name=""/>
        <dsp:cNvSpPr/>
      </dsp:nvSpPr>
      <dsp:spPr>
        <a:xfrm>
          <a:off x="0" y="3977091"/>
          <a:ext cx="11265926" cy="62361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6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Обучить членов редакции у специалистов  районного телевидения </a:t>
          </a:r>
        </a:p>
      </dsp:txBody>
      <dsp:txXfrm>
        <a:off x="30442" y="4007533"/>
        <a:ext cx="11205042" cy="562726"/>
      </dsp:txXfrm>
    </dsp:sp>
    <dsp:sp modelId="{C339211E-722F-4CAF-8A7B-BB1980FB079A}">
      <dsp:nvSpPr>
        <dsp:cNvPr id="0" name=""/>
        <dsp:cNvSpPr/>
      </dsp:nvSpPr>
      <dsp:spPr>
        <a:xfrm>
          <a:off x="0" y="4675581"/>
          <a:ext cx="11265926" cy="62361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/>
            <a:t>Создать фотостудию «Открытый взгляд» </a:t>
          </a:r>
        </a:p>
      </dsp:txBody>
      <dsp:txXfrm>
        <a:off x="30442" y="4706023"/>
        <a:ext cx="11205042" cy="5627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8BD8D8-B2F9-4FD4-B3FF-5616FC726C03}">
      <dsp:nvSpPr>
        <dsp:cNvPr id="0" name=""/>
        <dsp:cNvSpPr/>
      </dsp:nvSpPr>
      <dsp:spPr>
        <a:xfrm>
          <a:off x="0" y="746197"/>
          <a:ext cx="9331325" cy="59962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Классифицировать проекты</a:t>
          </a:r>
        </a:p>
      </dsp:txBody>
      <dsp:txXfrm>
        <a:off x="29271" y="775468"/>
        <a:ext cx="9272783" cy="541083"/>
      </dsp:txXfrm>
    </dsp:sp>
    <dsp:sp modelId="{7CFF3E5F-99DF-4CAE-8CB8-B8221D8387A3}">
      <dsp:nvSpPr>
        <dsp:cNvPr id="0" name=""/>
        <dsp:cNvSpPr/>
      </dsp:nvSpPr>
      <dsp:spPr>
        <a:xfrm>
          <a:off x="0" y="1417822"/>
          <a:ext cx="9331325" cy="59962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Выявить этапы подготовки проекта</a:t>
          </a:r>
        </a:p>
      </dsp:txBody>
      <dsp:txXfrm>
        <a:off x="29271" y="1447093"/>
        <a:ext cx="9272783" cy="541083"/>
      </dsp:txXfrm>
    </dsp:sp>
    <dsp:sp modelId="{E7A76AA5-23DC-4D7B-97A4-803EC63AC4E5}">
      <dsp:nvSpPr>
        <dsp:cNvPr id="0" name=""/>
        <dsp:cNvSpPr/>
      </dsp:nvSpPr>
      <dsp:spPr>
        <a:xfrm>
          <a:off x="0" y="2089447"/>
          <a:ext cx="9331325" cy="59962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 Сформулировать критерии оценки этапа</a:t>
          </a:r>
        </a:p>
      </dsp:txBody>
      <dsp:txXfrm>
        <a:off x="29271" y="2118718"/>
        <a:ext cx="9272783" cy="541083"/>
      </dsp:txXfrm>
    </dsp:sp>
    <dsp:sp modelId="{3BE073DC-2868-4713-A3F4-56D9F2153E00}">
      <dsp:nvSpPr>
        <dsp:cNvPr id="0" name=""/>
        <dsp:cNvSpPr/>
      </dsp:nvSpPr>
      <dsp:spPr>
        <a:xfrm>
          <a:off x="0" y="2761072"/>
          <a:ext cx="9331325" cy="59962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Определить структуру паспорта проекта</a:t>
          </a:r>
        </a:p>
      </dsp:txBody>
      <dsp:txXfrm>
        <a:off x="29271" y="2790343"/>
        <a:ext cx="9272783" cy="541083"/>
      </dsp:txXfrm>
    </dsp:sp>
    <dsp:sp modelId="{3BBA3928-C44C-4939-80EE-48E6CACB2EEC}">
      <dsp:nvSpPr>
        <dsp:cNvPr id="0" name=""/>
        <dsp:cNvSpPr/>
      </dsp:nvSpPr>
      <dsp:spPr>
        <a:xfrm>
          <a:off x="0" y="3432697"/>
          <a:ext cx="9331325" cy="599625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6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Определить структуру рейтинговой оценки и самооценки проекта </a:t>
          </a:r>
        </a:p>
      </dsp:txBody>
      <dsp:txXfrm>
        <a:off x="29271" y="3461968"/>
        <a:ext cx="9272783" cy="5410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3F41ED-F73F-4600-AFF4-9DF1A7B5B46F}">
      <dsp:nvSpPr>
        <dsp:cNvPr id="0" name=""/>
        <dsp:cNvSpPr/>
      </dsp:nvSpPr>
      <dsp:spPr>
        <a:xfrm>
          <a:off x="950788" y="1306852"/>
          <a:ext cx="1770798" cy="1181122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С чего начинается проект </a:t>
          </a:r>
        </a:p>
      </dsp:txBody>
      <dsp:txXfrm>
        <a:off x="1234115" y="1306852"/>
        <a:ext cx="1487470" cy="1181122"/>
      </dsp:txXfrm>
    </dsp:sp>
    <dsp:sp modelId="{AC09BE70-F0CD-4A7B-9551-0A54F0A89EA7}">
      <dsp:nvSpPr>
        <dsp:cNvPr id="0" name=""/>
        <dsp:cNvSpPr/>
      </dsp:nvSpPr>
      <dsp:spPr>
        <a:xfrm>
          <a:off x="950788" y="2487975"/>
          <a:ext cx="1770798" cy="1181122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С проблемы, которую необходимо решить </a:t>
          </a:r>
        </a:p>
      </dsp:txBody>
      <dsp:txXfrm>
        <a:off x="1234115" y="2487975"/>
        <a:ext cx="1487470" cy="1181122"/>
      </dsp:txXfrm>
    </dsp:sp>
    <dsp:sp modelId="{53E087CE-F312-4922-BFA5-46915B2F47BD}">
      <dsp:nvSpPr>
        <dsp:cNvPr id="0" name=""/>
        <dsp:cNvSpPr/>
      </dsp:nvSpPr>
      <dsp:spPr>
        <a:xfrm>
          <a:off x="6362" y="834639"/>
          <a:ext cx="1180532" cy="1180532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shade val="80000"/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shade val="80000"/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900" kern="1200" dirty="0"/>
            <a:t>1</a:t>
          </a:r>
        </a:p>
      </dsp:txBody>
      <dsp:txXfrm>
        <a:off x="179247" y="1007524"/>
        <a:ext cx="834762" cy="834762"/>
      </dsp:txXfrm>
    </dsp:sp>
    <dsp:sp modelId="{2B94CC83-8A63-494F-BF3D-FF869A05EBA0}">
      <dsp:nvSpPr>
        <dsp:cNvPr id="0" name=""/>
        <dsp:cNvSpPr/>
      </dsp:nvSpPr>
      <dsp:spPr>
        <a:xfrm>
          <a:off x="3902119" y="1306852"/>
          <a:ext cx="1770798" cy="1181122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У проблемы есть </a:t>
          </a:r>
        </a:p>
      </dsp:txBody>
      <dsp:txXfrm>
        <a:off x="4185447" y="1306852"/>
        <a:ext cx="1487470" cy="1181122"/>
      </dsp:txXfrm>
    </dsp:sp>
    <dsp:sp modelId="{8CF65A83-F709-4C2D-86BE-160CA67CD543}">
      <dsp:nvSpPr>
        <dsp:cNvPr id="0" name=""/>
        <dsp:cNvSpPr/>
      </dsp:nvSpPr>
      <dsp:spPr>
        <a:xfrm>
          <a:off x="3902119" y="2487975"/>
          <a:ext cx="1770798" cy="1181122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Причины</a:t>
          </a:r>
        </a:p>
      </dsp:txBody>
      <dsp:txXfrm>
        <a:off x="4185447" y="2487975"/>
        <a:ext cx="1487470" cy="1181122"/>
      </dsp:txXfrm>
    </dsp:sp>
    <dsp:sp modelId="{CE0591ED-6097-4F69-9D40-B5F231A9254A}">
      <dsp:nvSpPr>
        <dsp:cNvPr id="0" name=""/>
        <dsp:cNvSpPr/>
      </dsp:nvSpPr>
      <dsp:spPr>
        <a:xfrm>
          <a:off x="2957693" y="834639"/>
          <a:ext cx="1180532" cy="1180532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hueOff val="-82681"/>
                <a:satOff val="-2521"/>
                <a:lumOff val="8920"/>
                <a:alphaOff val="0"/>
                <a:shade val="85000"/>
                <a:satMod val="130000"/>
              </a:schemeClr>
            </a:gs>
            <a:gs pos="34000">
              <a:schemeClr val="accent4">
                <a:shade val="80000"/>
                <a:hueOff val="-82681"/>
                <a:satOff val="-2521"/>
                <a:lumOff val="8920"/>
                <a:alphaOff val="0"/>
                <a:shade val="87000"/>
                <a:satMod val="125000"/>
              </a:schemeClr>
            </a:gs>
            <a:gs pos="70000">
              <a:schemeClr val="accent4">
                <a:shade val="80000"/>
                <a:hueOff val="-82681"/>
                <a:satOff val="-2521"/>
                <a:lumOff val="892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shade val="80000"/>
                <a:hueOff val="-82681"/>
                <a:satOff val="-2521"/>
                <a:lumOff val="892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900" kern="1200" dirty="0"/>
            <a:t>2</a:t>
          </a:r>
        </a:p>
      </dsp:txBody>
      <dsp:txXfrm>
        <a:off x="3130578" y="1007524"/>
        <a:ext cx="834762" cy="834762"/>
      </dsp:txXfrm>
    </dsp:sp>
    <dsp:sp modelId="{C8794D1D-68A6-4E32-82D0-402D948A391F}">
      <dsp:nvSpPr>
        <dsp:cNvPr id="0" name=""/>
        <dsp:cNvSpPr/>
      </dsp:nvSpPr>
      <dsp:spPr>
        <a:xfrm>
          <a:off x="6853450" y="1306852"/>
          <a:ext cx="1770798" cy="1181122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У проекта есть </a:t>
          </a:r>
        </a:p>
      </dsp:txBody>
      <dsp:txXfrm>
        <a:off x="7136778" y="1306852"/>
        <a:ext cx="1487470" cy="1181122"/>
      </dsp:txXfrm>
    </dsp:sp>
    <dsp:sp modelId="{E43A11CD-B062-4AC2-9CCE-5BFA44FBDB22}">
      <dsp:nvSpPr>
        <dsp:cNvPr id="0" name=""/>
        <dsp:cNvSpPr/>
      </dsp:nvSpPr>
      <dsp:spPr>
        <a:xfrm>
          <a:off x="6853450" y="2487975"/>
          <a:ext cx="1770798" cy="1181122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Цель и задачи </a:t>
          </a:r>
        </a:p>
      </dsp:txBody>
      <dsp:txXfrm>
        <a:off x="7136778" y="2487975"/>
        <a:ext cx="1487470" cy="1181122"/>
      </dsp:txXfrm>
    </dsp:sp>
    <dsp:sp modelId="{AF19F30A-0942-4768-8801-5AAF34591637}">
      <dsp:nvSpPr>
        <dsp:cNvPr id="0" name=""/>
        <dsp:cNvSpPr/>
      </dsp:nvSpPr>
      <dsp:spPr>
        <a:xfrm>
          <a:off x="5909024" y="834639"/>
          <a:ext cx="1180532" cy="1180532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hueOff val="-165361"/>
                <a:satOff val="-5043"/>
                <a:lumOff val="17840"/>
                <a:alphaOff val="0"/>
                <a:shade val="85000"/>
                <a:satMod val="130000"/>
              </a:schemeClr>
            </a:gs>
            <a:gs pos="34000">
              <a:schemeClr val="accent4">
                <a:shade val="80000"/>
                <a:hueOff val="-165361"/>
                <a:satOff val="-5043"/>
                <a:lumOff val="17840"/>
                <a:alphaOff val="0"/>
                <a:shade val="87000"/>
                <a:satMod val="125000"/>
              </a:schemeClr>
            </a:gs>
            <a:gs pos="70000">
              <a:schemeClr val="accent4">
                <a:shade val="80000"/>
                <a:hueOff val="-165361"/>
                <a:satOff val="-5043"/>
                <a:lumOff val="1784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shade val="80000"/>
                <a:hueOff val="-165361"/>
                <a:satOff val="-5043"/>
                <a:lumOff val="1784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900" kern="1200" dirty="0"/>
            <a:t>3</a:t>
          </a:r>
        </a:p>
      </dsp:txBody>
      <dsp:txXfrm>
        <a:off x="6081909" y="1007524"/>
        <a:ext cx="834762" cy="834762"/>
      </dsp:txXfrm>
    </dsp:sp>
    <dsp:sp modelId="{5DAEE74F-75BF-465A-9833-3D9E78FA4A1A}">
      <dsp:nvSpPr>
        <dsp:cNvPr id="0" name=""/>
        <dsp:cNvSpPr/>
      </dsp:nvSpPr>
      <dsp:spPr>
        <a:xfrm>
          <a:off x="9804782" y="1306852"/>
          <a:ext cx="1770798" cy="1181122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Решить задачу помогут</a:t>
          </a:r>
        </a:p>
      </dsp:txBody>
      <dsp:txXfrm>
        <a:off x="10088109" y="1306852"/>
        <a:ext cx="1487470" cy="1181122"/>
      </dsp:txXfrm>
    </dsp:sp>
    <dsp:sp modelId="{AA600EDA-63D1-4A0A-9AB0-58E3AD44E0BA}">
      <dsp:nvSpPr>
        <dsp:cNvPr id="0" name=""/>
        <dsp:cNvSpPr/>
      </dsp:nvSpPr>
      <dsp:spPr>
        <a:xfrm>
          <a:off x="9804782" y="2487975"/>
          <a:ext cx="1770798" cy="1181122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Мероприятия</a:t>
          </a:r>
        </a:p>
      </dsp:txBody>
      <dsp:txXfrm>
        <a:off x="10088109" y="2487975"/>
        <a:ext cx="1487470" cy="1181122"/>
      </dsp:txXfrm>
    </dsp:sp>
    <dsp:sp modelId="{6B65BB8A-2DCF-4C73-9486-A78BFAEA5072}">
      <dsp:nvSpPr>
        <dsp:cNvPr id="0" name=""/>
        <dsp:cNvSpPr/>
      </dsp:nvSpPr>
      <dsp:spPr>
        <a:xfrm>
          <a:off x="8860356" y="834639"/>
          <a:ext cx="1180532" cy="1180532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hueOff val="-248042"/>
                <a:satOff val="-7564"/>
                <a:lumOff val="26760"/>
                <a:alphaOff val="0"/>
                <a:shade val="85000"/>
                <a:satMod val="130000"/>
              </a:schemeClr>
            </a:gs>
            <a:gs pos="34000">
              <a:schemeClr val="accent4">
                <a:shade val="80000"/>
                <a:hueOff val="-248042"/>
                <a:satOff val="-7564"/>
                <a:lumOff val="26760"/>
                <a:alphaOff val="0"/>
                <a:shade val="87000"/>
                <a:satMod val="125000"/>
              </a:schemeClr>
            </a:gs>
            <a:gs pos="70000">
              <a:schemeClr val="accent4">
                <a:shade val="80000"/>
                <a:hueOff val="-248042"/>
                <a:satOff val="-7564"/>
                <a:lumOff val="2676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shade val="80000"/>
                <a:hueOff val="-248042"/>
                <a:satOff val="-7564"/>
                <a:lumOff val="2676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900" kern="1200" dirty="0"/>
            <a:t>4</a:t>
          </a:r>
        </a:p>
      </dsp:txBody>
      <dsp:txXfrm>
        <a:off x="9033241" y="1007524"/>
        <a:ext cx="834762" cy="8347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FDAB28-F67C-4199-A5D6-715459D2836E}">
      <dsp:nvSpPr>
        <dsp:cNvPr id="0" name=""/>
        <dsp:cNvSpPr/>
      </dsp:nvSpPr>
      <dsp:spPr>
        <a:xfrm>
          <a:off x="1476" y="631293"/>
          <a:ext cx="1859851" cy="111591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Таблица</a:t>
          </a:r>
        </a:p>
      </dsp:txBody>
      <dsp:txXfrm>
        <a:off x="1476" y="631293"/>
        <a:ext cx="1859851" cy="1115911"/>
      </dsp:txXfrm>
    </dsp:sp>
    <dsp:sp modelId="{380052DF-C845-4BBE-ABD8-13E14F7FCC43}">
      <dsp:nvSpPr>
        <dsp:cNvPr id="0" name=""/>
        <dsp:cNvSpPr/>
      </dsp:nvSpPr>
      <dsp:spPr>
        <a:xfrm>
          <a:off x="2047312" y="631293"/>
          <a:ext cx="1859851" cy="11159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График  </a:t>
          </a:r>
        </a:p>
      </dsp:txBody>
      <dsp:txXfrm>
        <a:off x="2047312" y="631293"/>
        <a:ext cx="1859851" cy="1115911"/>
      </dsp:txXfrm>
    </dsp:sp>
    <dsp:sp modelId="{7A748B60-50C6-4EC0-9DCC-2AD7EB352385}">
      <dsp:nvSpPr>
        <dsp:cNvPr id="0" name=""/>
        <dsp:cNvSpPr/>
      </dsp:nvSpPr>
      <dsp:spPr>
        <a:xfrm>
          <a:off x="4093149" y="631293"/>
          <a:ext cx="1859851" cy="111591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Схема </a:t>
          </a:r>
        </a:p>
      </dsp:txBody>
      <dsp:txXfrm>
        <a:off x="4093149" y="631293"/>
        <a:ext cx="1859851" cy="1115911"/>
      </dsp:txXfrm>
    </dsp:sp>
    <dsp:sp modelId="{8FE49854-0068-4764-BB4C-039D4AD65A8D}">
      <dsp:nvSpPr>
        <dsp:cNvPr id="0" name=""/>
        <dsp:cNvSpPr/>
      </dsp:nvSpPr>
      <dsp:spPr>
        <a:xfrm>
          <a:off x="6138986" y="631293"/>
          <a:ext cx="1859851" cy="111591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Чертеж или карта</a:t>
          </a:r>
        </a:p>
      </dsp:txBody>
      <dsp:txXfrm>
        <a:off x="6138986" y="631293"/>
        <a:ext cx="1859851" cy="1115911"/>
      </dsp:txXfrm>
    </dsp:sp>
    <dsp:sp modelId="{9C48EDF9-24E6-4B9D-8087-D501F04516F3}">
      <dsp:nvSpPr>
        <dsp:cNvPr id="0" name=""/>
        <dsp:cNvSpPr/>
      </dsp:nvSpPr>
      <dsp:spPr>
        <a:xfrm>
          <a:off x="8184823" y="631293"/>
          <a:ext cx="1859851" cy="111591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Художественное изображение </a:t>
          </a:r>
        </a:p>
      </dsp:txBody>
      <dsp:txXfrm>
        <a:off x="8184823" y="631293"/>
        <a:ext cx="1859851" cy="1115911"/>
      </dsp:txXfrm>
    </dsp:sp>
    <dsp:sp modelId="{942409E9-D5AC-4FDE-AE0E-D7D84DF41625}">
      <dsp:nvSpPr>
        <dsp:cNvPr id="0" name=""/>
        <dsp:cNvSpPr/>
      </dsp:nvSpPr>
      <dsp:spPr>
        <a:xfrm>
          <a:off x="10230660" y="631293"/>
          <a:ext cx="1859851" cy="111591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Дневник наблюдений </a:t>
          </a:r>
        </a:p>
      </dsp:txBody>
      <dsp:txXfrm>
        <a:off x="10230660" y="631293"/>
        <a:ext cx="1859851" cy="1115911"/>
      </dsp:txXfrm>
    </dsp:sp>
    <dsp:sp modelId="{9E541B9C-91A4-45CD-8102-627CAC9821E4}">
      <dsp:nvSpPr>
        <dsp:cNvPr id="0" name=""/>
        <dsp:cNvSpPr/>
      </dsp:nvSpPr>
      <dsp:spPr>
        <a:xfrm>
          <a:off x="1476" y="1933189"/>
          <a:ext cx="1859851" cy="11159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Газета, журнал</a:t>
          </a:r>
        </a:p>
      </dsp:txBody>
      <dsp:txXfrm>
        <a:off x="1476" y="1933189"/>
        <a:ext cx="1859851" cy="1115911"/>
      </dsp:txXfrm>
    </dsp:sp>
    <dsp:sp modelId="{80BA9FBF-0025-40F9-A4BD-61C022E596F1}">
      <dsp:nvSpPr>
        <dsp:cNvPr id="0" name=""/>
        <dsp:cNvSpPr/>
      </dsp:nvSpPr>
      <dsp:spPr>
        <a:xfrm>
          <a:off x="2047312" y="1933189"/>
          <a:ext cx="1859851" cy="111591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Постер </a:t>
          </a:r>
        </a:p>
      </dsp:txBody>
      <dsp:txXfrm>
        <a:off x="2047312" y="1933189"/>
        <a:ext cx="1859851" cy="1115911"/>
      </dsp:txXfrm>
    </dsp:sp>
    <dsp:sp modelId="{CA8C5979-DD0D-4BF1-A7F2-1F57EAA7C3E8}">
      <dsp:nvSpPr>
        <dsp:cNvPr id="0" name=""/>
        <dsp:cNvSpPr/>
      </dsp:nvSpPr>
      <dsp:spPr>
        <a:xfrm>
          <a:off x="4093149" y="1933189"/>
          <a:ext cx="1859851" cy="111591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Реферат   </a:t>
          </a:r>
        </a:p>
      </dsp:txBody>
      <dsp:txXfrm>
        <a:off x="4093149" y="1933189"/>
        <a:ext cx="1859851" cy="1115911"/>
      </dsp:txXfrm>
    </dsp:sp>
    <dsp:sp modelId="{4CB0E281-53BF-43DE-966A-5DF6599CC2CD}">
      <dsp:nvSpPr>
        <dsp:cNvPr id="0" name=""/>
        <dsp:cNvSpPr/>
      </dsp:nvSpPr>
      <dsp:spPr>
        <a:xfrm>
          <a:off x="6138986" y="1933189"/>
          <a:ext cx="1859851" cy="111591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Видеофильм</a:t>
          </a:r>
        </a:p>
      </dsp:txBody>
      <dsp:txXfrm>
        <a:off x="6138986" y="1933189"/>
        <a:ext cx="1859851" cy="1115911"/>
      </dsp:txXfrm>
    </dsp:sp>
    <dsp:sp modelId="{9FF9045C-A07E-4CF4-AF87-023B5D44F5C3}">
      <dsp:nvSpPr>
        <dsp:cNvPr id="0" name=""/>
        <dsp:cNvSpPr/>
      </dsp:nvSpPr>
      <dsp:spPr>
        <a:xfrm>
          <a:off x="8184823" y="1933189"/>
          <a:ext cx="1859851" cy="111591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Справочник </a:t>
          </a:r>
          <a:r>
            <a:rPr lang="en-US" sz="1800" b="1" kern="1200" dirty="0"/>
            <a:t/>
          </a:r>
          <a:br>
            <a:rPr lang="en-US" sz="1800" b="1" kern="1200" dirty="0"/>
          </a:br>
          <a:r>
            <a:rPr lang="ru-RU" sz="1800" b="1" kern="1200" dirty="0"/>
            <a:t>или атлас </a:t>
          </a:r>
        </a:p>
      </dsp:txBody>
      <dsp:txXfrm>
        <a:off x="8184823" y="1933189"/>
        <a:ext cx="1859851" cy="1115911"/>
      </dsp:txXfrm>
    </dsp:sp>
    <dsp:sp modelId="{414B76C7-2F73-4C1F-9FA9-ADCC5F1CA1CF}">
      <dsp:nvSpPr>
        <dsp:cNvPr id="0" name=""/>
        <dsp:cNvSpPr/>
      </dsp:nvSpPr>
      <dsp:spPr>
        <a:xfrm>
          <a:off x="10230660" y="1933189"/>
          <a:ext cx="1859851" cy="11159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Макет </a:t>
          </a:r>
        </a:p>
      </dsp:txBody>
      <dsp:txXfrm>
        <a:off x="10230660" y="1933189"/>
        <a:ext cx="1859851" cy="1115911"/>
      </dsp:txXfrm>
    </dsp:sp>
    <dsp:sp modelId="{E5A68885-EBD0-4094-8A5F-3D50DCE2AC35}">
      <dsp:nvSpPr>
        <dsp:cNvPr id="0" name=""/>
        <dsp:cNvSpPr/>
      </dsp:nvSpPr>
      <dsp:spPr>
        <a:xfrm>
          <a:off x="1476" y="3235086"/>
          <a:ext cx="1859851" cy="111591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Художественное оформление практики </a:t>
          </a:r>
        </a:p>
      </dsp:txBody>
      <dsp:txXfrm>
        <a:off x="1476" y="3235086"/>
        <a:ext cx="1859851" cy="1115911"/>
      </dsp:txXfrm>
    </dsp:sp>
    <dsp:sp modelId="{8C2C36E2-BFF8-4A22-80D1-6E8A8B96E46D}">
      <dsp:nvSpPr>
        <dsp:cNvPr id="0" name=""/>
        <dsp:cNvSpPr/>
      </dsp:nvSpPr>
      <dsp:spPr>
        <a:xfrm>
          <a:off x="2047312" y="3235086"/>
          <a:ext cx="1859851" cy="111591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Инфографика или комиксы </a:t>
          </a:r>
          <a:endParaRPr lang="ru-RU" sz="1800" kern="1200" dirty="0"/>
        </a:p>
      </dsp:txBody>
      <dsp:txXfrm>
        <a:off x="2047312" y="3235086"/>
        <a:ext cx="1859851" cy="1115911"/>
      </dsp:txXfrm>
    </dsp:sp>
    <dsp:sp modelId="{846E5202-102E-4C7A-ABEE-609252B74AA8}">
      <dsp:nvSpPr>
        <dsp:cNvPr id="0" name=""/>
        <dsp:cNvSpPr/>
      </dsp:nvSpPr>
      <dsp:spPr>
        <a:xfrm>
          <a:off x="4093149" y="3235086"/>
          <a:ext cx="1859851" cy="111591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Сайт  </a:t>
          </a:r>
          <a:endParaRPr lang="ru-RU" sz="1800" kern="1200" dirty="0"/>
        </a:p>
      </dsp:txBody>
      <dsp:txXfrm>
        <a:off x="4093149" y="3235086"/>
        <a:ext cx="1859851" cy="1115911"/>
      </dsp:txXfrm>
    </dsp:sp>
    <dsp:sp modelId="{5699254E-1162-4EEC-8D0B-DB9134118A51}">
      <dsp:nvSpPr>
        <dsp:cNvPr id="0" name=""/>
        <dsp:cNvSpPr/>
      </dsp:nvSpPr>
      <dsp:spPr>
        <a:xfrm>
          <a:off x="6138986" y="3235086"/>
          <a:ext cx="1859851" cy="111591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Путеводитель</a:t>
          </a:r>
        </a:p>
      </dsp:txBody>
      <dsp:txXfrm>
        <a:off x="6138986" y="3235086"/>
        <a:ext cx="1859851" cy="1115911"/>
      </dsp:txXfrm>
    </dsp:sp>
    <dsp:sp modelId="{15C8E69D-7C53-4752-A649-7F0C769BFBA4}">
      <dsp:nvSpPr>
        <dsp:cNvPr id="0" name=""/>
        <dsp:cNvSpPr/>
      </dsp:nvSpPr>
      <dsp:spPr>
        <a:xfrm>
          <a:off x="8184823" y="3235086"/>
          <a:ext cx="1859851" cy="11159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Сказка</a:t>
          </a:r>
        </a:p>
      </dsp:txBody>
      <dsp:txXfrm>
        <a:off x="8184823" y="3235086"/>
        <a:ext cx="1859851" cy="1115911"/>
      </dsp:txXfrm>
    </dsp:sp>
    <dsp:sp modelId="{18071B80-A648-47E7-9847-33B76ACBC460}">
      <dsp:nvSpPr>
        <dsp:cNvPr id="0" name=""/>
        <dsp:cNvSpPr/>
      </dsp:nvSpPr>
      <dsp:spPr>
        <a:xfrm>
          <a:off x="10230660" y="3235086"/>
          <a:ext cx="1859851" cy="111591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Сценарий</a:t>
          </a:r>
        </a:p>
      </dsp:txBody>
      <dsp:txXfrm>
        <a:off x="10230660" y="3235086"/>
        <a:ext cx="1859851" cy="111591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586168-0AF8-46AD-A1C3-3B50546BCC35}">
      <dsp:nvSpPr>
        <dsp:cNvPr id="0" name=""/>
        <dsp:cNvSpPr/>
      </dsp:nvSpPr>
      <dsp:spPr>
        <a:xfrm>
          <a:off x="18533" y="1386"/>
          <a:ext cx="2078392" cy="12470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Актуальность проекта</a:t>
          </a:r>
        </a:p>
      </dsp:txBody>
      <dsp:txXfrm>
        <a:off x="55057" y="37910"/>
        <a:ext cx="2005344" cy="1173987"/>
      </dsp:txXfrm>
    </dsp:sp>
    <dsp:sp modelId="{079C236D-2816-445C-B807-A7DA214134AB}">
      <dsp:nvSpPr>
        <dsp:cNvPr id="0" name=""/>
        <dsp:cNvSpPr/>
      </dsp:nvSpPr>
      <dsp:spPr>
        <a:xfrm>
          <a:off x="2279824" y="367184"/>
          <a:ext cx="440619" cy="5154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2279824" y="470272"/>
        <a:ext cx="308433" cy="309265"/>
      </dsp:txXfrm>
    </dsp:sp>
    <dsp:sp modelId="{FE810CD1-F5AE-48B6-9922-D75D7FE20A61}">
      <dsp:nvSpPr>
        <dsp:cNvPr id="0" name=""/>
        <dsp:cNvSpPr/>
      </dsp:nvSpPr>
      <dsp:spPr>
        <a:xfrm>
          <a:off x="2928282" y="1386"/>
          <a:ext cx="2078392" cy="12470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82826"/>
                <a:satOff val="792"/>
                <a:lumOff val="523"/>
                <a:alphaOff val="0"/>
                <a:shade val="85000"/>
                <a:satMod val="130000"/>
              </a:schemeClr>
            </a:gs>
            <a:gs pos="34000">
              <a:schemeClr val="accent4">
                <a:hueOff val="182826"/>
                <a:satOff val="792"/>
                <a:lumOff val="523"/>
                <a:alphaOff val="0"/>
                <a:shade val="87000"/>
                <a:satMod val="125000"/>
              </a:schemeClr>
            </a:gs>
            <a:gs pos="70000">
              <a:schemeClr val="accent4">
                <a:hueOff val="182826"/>
                <a:satOff val="792"/>
                <a:lumOff val="523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182826"/>
                <a:satOff val="792"/>
                <a:lumOff val="523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Цели и задачи проекта</a:t>
          </a:r>
          <a:r>
            <a:rPr lang="ru-RU" sz="1800" kern="1200" dirty="0"/>
            <a:t> </a:t>
          </a:r>
        </a:p>
      </dsp:txBody>
      <dsp:txXfrm>
        <a:off x="2964806" y="37910"/>
        <a:ext cx="2005344" cy="1173987"/>
      </dsp:txXfrm>
    </dsp:sp>
    <dsp:sp modelId="{03C1DB09-3C0C-4AD8-AAA0-60821346F050}">
      <dsp:nvSpPr>
        <dsp:cNvPr id="0" name=""/>
        <dsp:cNvSpPr/>
      </dsp:nvSpPr>
      <dsp:spPr>
        <a:xfrm>
          <a:off x="5189573" y="367184"/>
          <a:ext cx="440619" cy="5154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205679"/>
                <a:satOff val="891"/>
                <a:lumOff val="588"/>
                <a:alphaOff val="0"/>
                <a:shade val="85000"/>
                <a:satMod val="130000"/>
              </a:schemeClr>
            </a:gs>
            <a:gs pos="34000">
              <a:schemeClr val="accent4">
                <a:hueOff val="205679"/>
                <a:satOff val="891"/>
                <a:lumOff val="588"/>
                <a:alphaOff val="0"/>
                <a:shade val="87000"/>
                <a:satMod val="125000"/>
              </a:schemeClr>
            </a:gs>
            <a:gs pos="70000">
              <a:schemeClr val="accent4">
                <a:hueOff val="205679"/>
                <a:satOff val="891"/>
                <a:lumOff val="588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205679"/>
                <a:satOff val="891"/>
                <a:lumOff val="588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5189573" y="470272"/>
        <a:ext cx="308433" cy="309265"/>
      </dsp:txXfrm>
    </dsp:sp>
    <dsp:sp modelId="{2E5AF6AA-0D25-4B69-9C56-57A2CBDFB23C}">
      <dsp:nvSpPr>
        <dsp:cNvPr id="0" name=""/>
        <dsp:cNvSpPr/>
      </dsp:nvSpPr>
      <dsp:spPr>
        <a:xfrm>
          <a:off x="5838031" y="1386"/>
          <a:ext cx="2078392" cy="12470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365652"/>
                <a:satOff val="1585"/>
                <a:lumOff val="1046"/>
                <a:alphaOff val="0"/>
                <a:shade val="85000"/>
                <a:satMod val="130000"/>
              </a:schemeClr>
            </a:gs>
            <a:gs pos="34000">
              <a:schemeClr val="accent4">
                <a:hueOff val="365652"/>
                <a:satOff val="1585"/>
                <a:lumOff val="1046"/>
                <a:alphaOff val="0"/>
                <a:shade val="87000"/>
                <a:satMod val="125000"/>
              </a:schemeClr>
            </a:gs>
            <a:gs pos="70000">
              <a:schemeClr val="accent4">
                <a:hueOff val="365652"/>
                <a:satOff val="1585"/>
                <a:lumOff val="1046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365652"/>
                <a:satOff val="1585"/>
                <a:lumOff val="1046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Целевая аудитория (потребители продукта)</a:t>
          </a:r>
          <a:r>
            <a:rPr lang="ru-RU" sz="1800" kern="1200" dirty="0"/>
            <a:t> </a:t>
          </a:r>
        </a:p>
      </dsp:txBody>
      <dsp:txXfrm>
        <a:off x="5874555" y="37910"/>
        <a:ext cx="2005344" cy="1173987"/>
      </dsp:txXfrm>
    </dsp:sp>
    <dsp:sp modelId="{BB6E7D92-7A7D-4E83-B9F8-4C8F7736CBB9}">
      <dsp:nvSpPr>
        <dsp:cNvPr id="0" name=""/>
        <dsp:cNvSpPr/>
      </dsp:nvSpPr>
      <dsp:spPr>
        <a:xfrm>
          <a:off x="8099322" y="367184"/>
          <a:ext cx="440619" cy="5154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411359"/>
                <a:satOff val="1783"/>
                <a:lumOff val="1177"/>
                <a:alphaOff val="0"/>
                <a:shade val="85000"/>
                <a:satMod val="130000"/>
              </a:schemeClr>
            </a:gs>
            <a:gs pos="34000">
              <a:schemeClr val="accent4">
                <a:hueOff val="411359"/>
                <a:satOff val="1783"/>
                <a:lumOff val="1177"/>
                <a:alphaOff val="0"/>
                <a:shade val="87000"/>
                <a:satMod val="125000"/>
              </a:schemeClr>
            </a:gs>
            <a:gs pos="70000">
              <a:schemeClr val="accent4">
                <a:hueOff val="411359"/>
                <a:satOff val="1783"/>
                <a:lumOff val="1177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411359"/>
                <a:satOff val="1783"/>
                <a:lumOff val="1177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8099322" y="470272"/>
        <a:ext cx="308433" cy="309265"/>
      </dsp:txXfrm>
    </dsp:sp>
    <dsp:sp modelId="{CCE136FD-46D5-4454-91AC-0FBF68E4AFA6}">
      <dsp:nvSpPr>
        <dsp:cNvPr id="0" name=""/>
        <dsp:cNvSpPr/>
      </dsp:nvSpPr>
      <dsp:spPr>
        <a:xfrm>
          <a:off x="8747781" y="1386"/>
          <a:ext cx="2078392" cy="12470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548478"/>
                <a:satOff val="2377"/>
                <a:lumOff val="1569"/>
                <a:alphaOff val="0"/>
                <a:shade val="85000"/>
                <a:satMod val="130000"/>
              </a:schemeClr>
            </a:gs>
            <a:gs pos="34000">
              <a:schemeClr val="accent4">
                <a:hueOff val="548478"/>
                <a:satOff val="2377"/>
                <a:lumOff val="1569"/>
                <a:alphaOff val="0"/>
                <a:shade val="87000"/>
                <a:satMod val="125000"/>
              </a:schemeClr>
            </a:gs>
            <a:gs pos="70000">
              <a:schemeClr val="accent4">
                <a:hueOff val="548478"/>
                <a:satOff val="2377"/>
                <a:lumOff val="1569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548478"/>
                <a:satOff val="2377"/>
                <a:lumOff val="1569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Содержание проекта</a:t>
          </a:r>
          <a:r>
            <a:rPr lang="ru-RU" sz="1800" kern="1200" dirty="0"/>
            <a:t> </a:t>
          </a:r>
        </a:p>
      </dsp:txBody>
      <dsp:txXfrm>
        <a:off x="8784305" y="37910"/>
        <a:ext cx="2005344" cy="1173987"/>
      </dsp:txXfrm>
    </dsp:sp>
    <dsp:sp modelId="{2738A345-6182-46BB-B249-AD72C7789484}">
      <dsp:nvSpPr>
        <dsp:cNvPr id="0" name=""/>
        <dsp:cNvSpPr/>
      </dsp:nvSpPr>
      <dsp:spPr>
        <a:xfrm rot="5400000">
          <a:off x="9566667" y="1393909"/>
          <a:ext cx="440619" cy="5154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617038"/>
                <a:satOff val="2674"/>
                <a:lumOff val="1765"/>
                <a:alphaOff val="0"/>
                <a:shade val="85000"/>
                <a:satMod val="130000"/>
              </a:schemeClr>
            </a:gs>
            <a:gs pos="34000">
              <a:schemeClr val="accent4">
                <a:hueOff val="617038"/>
                <a:satOff val="2674"/>
                <a:lumOff val="1765"/>
                <a:alphaOff val="0"/>
                <a:shade val="87000"/>
                <a:satMod val="125000"/>
              </a:schemeClr>
            </a:gs>
            <a:gs pos="70000">
              <a:schemeClr val="accent4">
                <a:hueOff val="617038"/>
                <a:satOff val="2674"/>
                <a:lumOff val="1765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617038"/>
                <a:satOff val="2674"/>
                <a:lumOff val="1765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9632344" y="1431320"/>
        <a:ext cx="309265" cy="308433"/>
      </dsp:txXfrm>
    </dsp:sp>
    <dsp:sp modelId="{02E1E2E8-CC87-4ABB-B9F7-8761156B4461}">
      <dsp:nvSpPr>
        <dsp:cNvPr id="0" name=""/>
        <dsp:cNvSpPr/>
      </dsp:nvSpPr>
      <dsp:spPr>
        <a:xfrm>
          <a:off x="8747781" y="2079779"/>
          <a:ext cx="2078392" cy="12470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731304"/>
                <a:satOff val="3170"/>
                <a:lumOff val="2092"/>
                <a:alphaOff val="0"/>
                <a:shade val="85000"/>
                <a:satMod val="130000"/>
              </a:schemeClr>
            </a:gs>
            <a:gs pos="34000">
              <a:schemeClr val="accent4">
                <a:hueOff val="731304"/>
                <a:satOff val="3170"/>
                <a:lumOff val="2092"/>
                <a:alphaOff val="0"/>
                <a:shade val="87000"/>
                <a:satMod val="125000"/>
              </a:schemeClr>
            </a:gs>
            <a:gs pos="70000">
              <a:schemeClr val="accent4">
                <a:hueOff val="731304"/>
                <a:satOff val="3170"/>
                <a:lumOff val="2092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731304"/>
                <a:satOff val="3170"/>
                <a:lumOff val="2092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Рабочий план подготовки проекта </a:t>
          </a:r>
        </a:p>
      </dsp:txBody>
      <dsp:txXfrm>
        <a:off x="8784305" y="2116303"/>
        <a:ext cx="2005344" cy="1173987"/>
      </dsp:txXfrm>
    </dsp:sp>
    <dsp:sp modelId="{46CAFAB7-FE3A-4BF5-A1E8-BC653590E270}">
      <dsp:nvSpPr>
        <dsp:cNvPr id="0" name=""/>
        <dsp:cNvSpPr/>
      </dsp:nvSpPr>
      <dsp:spPr>
        <a:xfrm rot="10800000">
          <a:off x="8124263" y="2445576"/>
          <a:ext cx="440619" cy="5154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822717"/>
                <a:satOff val="3566"/>
                <a:lumOff val="2353"/>
                <a:alphaOff val="0"/>
                <a:shade val="85000"/>
                <a:satMod val="130000"/>
              </a:schemeClr>
            </a:gs>
            <a:gs pos="34000">
              <a:schemeClr val="accent4">
                <a:hueOff val="822717"/>
                <a:satOff val="3566"/>
                <a:lumOff val="2353"/>
                <a:alphaOff val="0"/>
                <a:shade val="87000"/>
                <a:satMod val="125000"/>
              </a:schemeClr>
            </a:gs>
            <a:gs pos="70000">
              <a:schemeClr val="accent4">
                <a:hueOff val="822717"/>
                <a:satOff val="3566"/>
                <a:lumOff val="2353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822717"/>
                <a:satOff val="3566"/>
                <a:lumOff val="2353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0800000">
        <a:off x="8256449" y="2548664"/>
        <a:ext cx="308433" cy="309265"/>
      </dsp:txXfrm>
    </dsp:sp>
    <dsp:sp modelId="{9EBD2EC0-F20A-4734-B1EB-2F41BC52C1EE}">
      <dsp:nvSpPr>
        <dsp:cNvPr id="0" name=""/>
        <dsp:cNvSpPr/>
      </dsp:nvSpPr>
      <dsp:spPr>
        <a:xfrm>
          <a:off x="5838031" y="2079779"/>
          <a:ext cx="2078392" cy="12470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914130"/>
                <a:satOff val="3962"/>
                <a:lumOff val="2614"/>
                <a:alphaOff val="0"/>
                <a:shade val="85000"/>
                <a:satMod val="130000"/>
              </a:schemeClr>
            </a:gs>
            <a:gs pos="34000">
              <a:schemeClr val="accent4">
                <a:hueOff val="914130"/>
                <a:satOff val="3962"/>
                <a:lumOff val="2614"/>
                <a:alphaOff val="0"/>
                <a:shade val="87000"/>
                <a:satMod val="125000"/>
              </a:schemeClr>
            </a:gs>
            <a:gs pos="70000">
              <a:schemeClr val="accent4">
                <a:hueOff val="914130"/>
                <a:satOff val="3962"/>
                <a:lumOff val="2614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914130"/>
                <a:satOff val="3962"/>
                <a:lumOff val="2614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Ресурсы</a:t>
          </a:r>
          <a:r>
            <a:rPr lang="ru-RU" sz="1800" kern="1200" dirty="0"/>
            <a:t> </a:t>
          </a:r>
        </a:p>
      </dsp:txBody>
      <dsp:txXfrm>
        <a:off x="5874555" y="2116303"/>
        <a:ext cx="2005344" cy="1173987"/>
      </dsp:txXfrm>
    </dsp:sp>
    <dsp:sp modelId="{BB972382-AA09-4D25-A361-1CF00C7C22F6}">
      <dsp:nvSpPr>
        <dsp:cNvPr id="0" name=""/>
        <dsp:cNvSpPr/>
      </dsp:nvSpPr>
      <dsp:spPr>
        <a:xfrm rot="10800000">
          <a:off x="5214514" y="2445576"/>
          <a:ext cx="440619" cy="5154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1028396"/>
                <a:satOff val="4457"/>
                <a:lumOff val="2941"/>
                <a:alphaOff val="0"/>
                <a:shade val="85000"/>
                <a:satMod val="130000"/>
              </a:schemeClr>
            </a:gs>
            <a:gs pos="34000">
              <a:schemeClr val="accent4">
                <a:hueOff val="1028396"/>
                <a:satOff val="4457"/>
                <a:lumOff val="2941"/>
                <a:alphaOff val="0"/>
                <a:shade val="87000"/>
                <a:satMod val="125000"/>
              </a:schemeClr>
            </a:gs>
            <a:gs pos="70000">
              <a:schemeClr val="accent4">
                <a:hueOff val="1028396"/>
                <a:satOff val="4457"/>
                <a:lumOff val="2941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1028396"/>
                <a:satOff val="4457"/>
                <a:lumOff val="2941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0800000">
        <a:off x="5346700" y="2548664"/>
        <a:ext cx="308433" cy="309265"/>
      </dsp:txXfrm>
    </dsp:sp>
    <dsp:sp modelId="{1F94E8AC-C2E4-4A28-82C8-1FAFD83BBC83}">
      <dsp:nvSpPr>
        <dsp:cNvPr id="0" name=""/>
        <dsp:cNvSpPr/>
      </dsp:nvSpPr>
      <dsp:spPr>
        <a:xfrm>
          <a:off x="2928282" y="2079779"/>
          <a:ext cx="2078392" cy="12470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096956"/>
                <a:satOff val="4755"/>
                <a:lumOff val="3137"/>
                <a:alphaOff val="0"/>
                <a:shade val="85000"/>
                <a:satMod val="130000"/>
              </a:schemeClr>
            </a:gs>
            <a:gs pos="34000">
              <a:schemeClr val="accent4">
                <a:hueOff val="1096956"/>
                <a:satOff val="4755"/>
                <a:lumOff val="3137"/>
                <a:alphaOff val="0"/>
                <a:shade val="87000"/>
                <a:satMod val="125000"/>
              </a:schemeClr>
            </a:gs>
            <a:gs pos="70000">
              <a:schemeClr val="accent4">
                <a:hueOff val="1096956"/>
                <a:satOff val="4755"/>
                <a:lumOff val="3137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1096956"/>
                <a:satOff val="4755"/>
                <a:lumOff val="3137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Ожидаемые результаты</a:t>
          </a:r>
        </a:p>
      </dsp:txBody>
      <dsp:txXfrm>
        <a:off x="2964806" y="2116303"/>
        <a:ext cx="2005344" cy="1173987"/>
      </dsp:txXfrm>
    </dsp:sp>
    <dsp:sp modelId="{3C8B4698-4B17-4556-977F-6958221BB2FD}">
      <dsp:nvSpPr>
        <dsp:cNvPr id="0" name=""/>
        <dsp:cNvSpPr/>
      </dsp:nvSpPr>
      <dsp:spPr>
        <a:xfrm rot="10800000">
          <a:off x="2304765" y="2445576"/>
          <a:ext cx="440619" cy="5154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1234076"/>
                <a:satOff val="5349"/>
                <a:lumOff val="3530"/>
                <a:alphaOff val="0"/>
                <a:shade val="85000"/>
                <a:satMod val="130000"/>
              </a:schemeClr>
            </a:gs>
            <a:gs pos="34000">
              <a:schemeClr val="accent4">
                <a:hueOff val="1234076"/>
                <a:satOff val="5349"/>
                <a:lumOff val="3530"/>
                <a:alphaOff val="0"/>
                <a:shade val="87000"/>
                <a:satMod val="125000"/>
              </a:schemeClr>
            </a:gs>
            <a:gs pos="70000">
              <a:schemeClr val="accent4">
                <a:hueOff val="1234076"/>
                <a:satOff val="5349"/>
                <a:lumOff val="353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1234076"/>
                <a:satOff val="5349"/>
                <a:lumOff val="353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0800000">
        <a:off x="2436951" y="2548664"/>
        <a:ext cx="308433" cy="309265"/>
      </dsp:txXfrm>
    </dsp:sp>
    <dsp:sp modelId="{57104A41-5618-4D83-B565-33A8BB31A965}">
      <dsp:nvSpPr>
        <dsp:cNvPr id="0" name=""/>
        <dsp:cNvSpPr/>
      </dsp:nvSpPr>
      <dsp:spPr>
        <a:xfrm>
          <a:off x="18533" y="2079779"/>
          <a:ext cx="2078392" cy="12470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279782"/>
                <a:satOff val="5547"/>
                <a:lumOff val="3660"/>
                <a:alphaOff val="0"/>
                <a:shade val="85000"/>
                <a:satMod val="130000"/>
              </a:schemeClr>
            </a:gs>
            <a:gs pos="34000">
              <a:schemeClr val="accent4">
                <a:hueOff val="1279782"/>
                <a:satOff val="5547"/>
                <a:lumOff val="3660"/>
                <a:alphaOff val="0"/>
                <a:shade val="87000"/>
                <a:satMod val="125000"/>
              </a:schemeClr>
            </a:gs>
            <a:gs pos="70000">
              <a:schemeClr val="accent4">
                <a:hueOff val="1279782"/>
                <a:satOff val="5547"/>
                <a:lumOff val="366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1279782"/>
                <a:satOff val="5547"/>
                <a:lumOff val="366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Оценка эффективности проекта</a:t>
          </a:r>
          <a:r>
            <a:rPr lang="ru-RU" sz="1800" kern="1200" dirty="0"/>
            <a:t> </a:t>
          </a:r>
        </a:p>
      </dsp:txBody>
      <dsp:txXfrm>
        <a:off x="55057" y="2116303"/>
        <a:ext cx="2005344" cy="1173987"/>
      </dsp:txXfrm>
    </dsp:sp>
    <dsp:sp modelId="{04265D79-36BD-4D95-A091-B2C22E90ADDD}">
      <dsp:nvSpPr>
        <dsp:cNvPr id="0" name=""/>
        <dsp:cNvSpPr/>
      </dsp:nvSpPr>
      <dsp:spPr>
        <a:xfrm rot="5400000">
          <a:off x="837420" y="3472302"/>
          <a:ext cx="440619" cy="5154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1439755"/>
                <a:satOff val="6240"/>
                <a:lumOff val="4118"/>
                <a:alphaOff val="0"/>
                <a:shade val="85000"/>
                <a:satMod val="130000"/>
              </a:schemeClr>
            </a:gs>
            <a:gs pos="34000">
              <a:schemeClr val="accent4">
                <a:hueOff val="1439755"/>
                <a:satOff val="6240"/>
                <a:lumOff val="4118"/>
                <a:alphaOff val="0"/>
                <a:shade val="87000"/>
                <a:satMod val="125000"/>
              </a:schemeClr>
            </a:gs>
            <a:gs pos="70000">
              <a:schemeClr val="accent4">
                <a:hueOff val="1439755"/>
                <a:satOff val="6240"/>
                <a:lumOff val="4118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1439755"/>
                <a:satOff val="6240"/>
                <a:lumOff val="4118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903097" y="3509713"/>
        <a:ext cx="309265" cy="308433"/>
      </dsp:txXfrm>
    </dsp:sp>
    <dsp:sp modelId="{8EC33F60-C318-47F9-961F-5CC95A47FA77}">
      <dsp:nvSpPr>
        <dsp:cNvPr id="0" name=""/>
        <dsp:cNvSpPr/>
      </dsp:nvSpPr>
      <dsp:spPr>
        <a:xfrm>
          <a:off x="18533" y="4158171"/>
          <a:ext cx="2078392" cy="12470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462608"/>
                <a:satOff val="6340"/>
                <a:lumOff val="4183"/>
                <a:alphaOff val="0"/>
                <a:shade val="85000"/>
                <a:satMod val="130000"/>
              </a:schemeClr>
            </a:gs>
            <a:gs pos="34000">
              <a:schemeClr val="accent4">
                <a:hueOff val="1462608"/>
                <a:satOff val="6340"/>
                <a:lumOff val="4183"/>
                <a:alphaOff val="0"/>
                <a:shade val="87000"/>
                <a:satMod val="125000"/>
              </a:schemeClr>
            </a:gs>
            <a:gs pos="70000">
              <a:schemeClr val="accent4">
                <a:hueOff val="1462608"/>
                <a:satOff val="6340"/>
                <a:lumOff val="4183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1462608"/>
                <a:satOff val="6340"/>
                <a:lumOff val="4183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Оценка рисков реализации </a:t>
          </a:r>
        </a:p>
      </dsp:txBody>
      <dsp:txXfrm>
        <a:off x="55057" y="4194695"/>
        <a:ext cx="2005344" cy="1173987"/>
      </dsp:txXfrm>
    </dsp:sp>
    <dsp:sp modelId="{3584BB08-C7F4-463B-84D6-F0D7E0581F0A}">
      <dsp:nvSpPr>
        <dsp:cNvPr id="0" name=""/>
        <dsp:cNvSpPr/>
      </dsp:nvSpPr>
      <dsp:spPr>
        <a:xfrm>
          <a:off x="2279824" y="4523968"/>
          <a:ext cx="440619" cy="5154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1645434"/>
                <a:satOff val="7132"/>
                <a:lumOff val="4706"/>
                <a:alphaOff val="0"/>
                <a:shade val="85000"/>
                <a:satMod val="130000"/>
              </a:schemeClr>
            </a:gs>
            <a:gs pos="34000">
              <a:schemeClr val="accent4">
                <a:hueOff val="1645434"/>
                <a:satOff val="7132"/>
                <a:lumOff val="4706"/>
                <a:alphaOff val="0"/>
                <a:shade val="87000"/>
                <a:satMod val="125000"/>
              </a:schemeClr>
            </a:gs>
            <a:gs pos="70000">
              <a:schemeClr val="accent4">
                <a:hueOff val="1645434"/>
                <a:satOff val="7132"/>
                <a:lumOff val="4706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1645434"/>
                <a:satOff val="7132"/>
                <a:lumOff val="4706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2279824" y="4627056"/>
        <a:ext cx="308433" cy="309265"/>
      </dsp:txXfrm>
    </dsp:sp>
    <dsp:sp modelId="{826BB9FC-E5FA-46D6-80D4-B6E662B67A64}">
      <dsp:nvSpPr>
        <dsp:cNvPr id="0" name=""/>
        <dsp:cNvSpPr/>
      </dsp:nvSpPr>
      <dsp:spPr>
        <a:xfrm>
          <a:off x="2928282" y="4158171"/>
          <a:ext cx="2078392" cy="12470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645434"/>
                <a:satOff val="7132"/>
                <a:lumOff val="4706"/>
                <a:alphaOff val="0"/>
                <a:shade val="85000"/>
                <a:satMod val="130000"/>
              </a:schemeClr>
            </a:gs>
            <a:gs pos="34000">
              <a:schemeClr val="accent4">
                <a:hueOff val="1645434"/>
                <a:satOff val="7132"/>
                <a:lumOff val="4706"/>
                <a:alphaOff val="0"/>
                <a:shade val="87000"/>
                <a:satMod val="125000"/>
              </a:schemeClr>
            </a:gs>
            <a:gs pos="70000">
              <a:schemeClr val="accent4">
                <a:hueOff val="1645434"/>
                <a:satOff val="7132"/>
                <a:lumOff val="4706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1645434"/>
                <a:satOff val="7132"/>
                <a:lumOff val="4706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Перспективы развития проекта </a:t>
          </a:r>
        </a:p>
      </dsp:txBody>
      <dsp:txXfrm>
        <a:off x="2964806" y="4194695"/>
        <a:ext cx="2005344" cy="117398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EEAAC4-F137-4415-84B9-1B1657959B0A}">
      <dsp:nvSpPr>
        <dsp:cNvPr id="0" name=""/>
        <dsp:cNvSpPr/>
      </dsp:nvSpPr>
      <dsp:spPr>
        <a:xfrm>
          <a:off x="0" y="20984"/>
          <a:ext cx="8367686" cy="99312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/>
            <a:t>Развивать </a:t>
          </a:r>
          <a:r>
            <a:rPr lang="ru-RU" sz="2500" b="1" kern="1200" dirty="0" err="1"/>
            <a:t>медиакультуру</a:t>
          </a:r>
          <a:r>
            <a:rPr lang="ru-RU" sz="2500" b="1" kern="1200" dirty="0"/>
            <a:t> свою и одноклассников</a:t>
          </a:r>
          <a:endParaRPr lang="ru-RU" sz="2500" b="1" kern="1200" dirty="0">
            <a:solidFill>
              <a:srgbClr val="010000"/>
            </a:solidFill>
            <a:latin typeface="Calibri Light"/>
          </a:endParaRPr>
        </a:p>
      </dsp:txBody>
      <dsp:txXfrm>
        <a:off x="48481" y="69465"/>
        <a:ext cx="8270724" cy="896166"/>
      </dsp:txXfrm>
    </dsp:sp>
    <dsp:sp modelId="{34FCA649-21F0-4C86-B6B6-DFB53E18ECB9}">
      <dsp:nvSpPr>
        <dsp:cNvPr id="0" name=""/>
        <dsp:cNvSpPr/>
      </dsp:nvSpPr>
      <dsp:spPr>
        <a:xfrm>
          <a:off x="0" y="1086113"/>
          <a:ext cx="8367686" cy="99312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>
              <a:latin typeface="Calibri Light"/>
            </a:rPr>
            <a:t>Создавать печатное издание, телепередачу, блог </a:t>
          </a:r>
        </a:p>
      </dsp:txBody>
      <dsp:txXfrm>
        <a:off x="48481" y="1134594"/>
        <a:ext cx="8270724" cy="896166"/>
      </dsp:txXfrm>
    </dsp:sp>
    <dsp:sp modelId="{3D0EE5F5-D8A7-4A24-8FAE-E0D5FE0FDEA6}">
      <dsp:nvSpPr>
        <dsp:cNvPr id="0" name=""/>
        <dsp:cNvSpPr/>
      </dsp:nvSpPr>
      <dsp:spPr>
        <a:xfrm>
          <a:off x="0" y="2151242"/>
          <a:ext cx="8367686" cy="99312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>
              <a:latin typeface="Calibri Light"/>
            </a:rPr>
            <a:t>Транслировать информацию о школе с помощью сайта образовательной организации </a:t>
          </a:r>
        </a:p>
      </dsp:txBody>
      <dsp:txXfrm>
        <a:off x="48481" y="2199723"/>
        <a:ext cx="8270724" cy="896166"/>
      </dsp:txXfrm>
    </dsp:sp>
    <dsp:sp modelId="{535ADDD0-DDB8-4C06-AEC3-EEEE09E0E6CE}">
      <dsp:nvSpPr>
        <dsp:cNvPr id="0" name=""/>
        <dsp:cNvSpPr/>
      </dsp:nvSpPr>
      <dsp:spPr>
        <a:xfrm>
          <a:off x="0" y="3216371"/>
          <a:ext cx="8367686" cy="99312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/>
            <a:t>Выбрать направление профессионального образования</a:t>
          </a:r>
        </a:p>
      </dsp:txBody>
      <dsp:txXfrm>
        <a:off x="48481" y="3264852"/>
        <a:ext cx="8270724" cy="89616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69C869-12ED-45D9-A30F-52BEFB360DFD}">
      <dsp:nvSpPr>
        <dsp:cNvPr id="0" name=""/>
        <dsp:cNvSpPr/>
      </dsp:nvSpPr>
      <dsp:spPr>
        <a:xfrm>
          <a:off x="1685838" y="509"/>
          <a:ext cx="3253590" cy="195215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>
              <a:latin typeface="Calibri Light"/>
            </a:rPr>
            <a:t>Боремся с вседозволенностью: школьники думают,</a:t>
          </a:r>
          <a:r>
            <a:rPr lang="en-US" sz="2100" b="1" kern="1200" dirty="0">
              <a:latin typeface="Calibri Light"/>
            </a:rPr>
            <a:t/>
          </a:r>
          <a:br>
            <a:rPr lang="en-US" sz="2100" b="1" kern="1200" dirty="0">
              <a:latin typeface="Calibri Light"/>
            </a:rPr>
          </a:br>
          <a:r>
            <a:rPr lang="ru-RU" sz="2100" b="1" kern="1200" dirty="0">
              <a:latin typeface="Calibri Light"/>
            </a:rPr>
            <a:t>что можно распространять любую информацию </a:t>
          </a:r>
          <a:r>
            <a:rPr lang="en-US" sz="2100" b="1" kern="1200" dirty="0">
              <a:latin typeface="Calibri Light"/>
            </a:rPr>
            <a:t/>
          </a:r>
          <a:br>
            <a:rPr lang="en-US" sz="2100" b="1" kern="1200" dirty="0">
              <a:latin typeface="Calibri Light"/>
            </a:rPr>
          </a:br>
          <a:r>
            <a:rPr lang="ru-RU" sz="2100" b="1" kern="1200" dirty="0">
              <a:latin typeface="Calibri Light"/>
            </a:rPr>
            <a:t>в интернет</a:t>
          </a:r>
          <a:r>
            <a:rPr lang="ru-RU" sz="2100" kern="1200" dirty="0">
              <a:latin typeface="Calibri Light"/>
            </a:rPr>
            <a:t>е</a:t>
          </a:r>
        </a:p>
      </dsp:txBody>
      <dsp:txXfrm>
        <a:off x="1685838" y="509"/>
        <a:ext cx="3253590" cy="1952154"/>
      </dsp:txXfrm>
    </dsp:sp>
    <dsp:sp modelId="{D96B50F3-FCA9-4796-AF8F-9F3E626A7545}">
      <dsp:nvSpPr>
        <dsp:cNvPr id="0" name=""/>
        <dsp:cNvSpPr/>
      </dsp:nvSpPr>
      <dsp:spPr>
        <a:xfrm>
          <a:off x="5264787" y="509"/>
          <a:ext cx="3253590" cy="195215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>
              <a:latin typeface="Calibri Light"/>
            </a:rPr>
            <a:t>Повышаем открытость информации о школе, чтобы улучшить имидж образовательной организации</a:t>
          </a:r>
        </a:p>
      </dsp:txBody>
      <dsp:txXfrm>
        <a:off x="5264787" y="509"/>
        <a:ext cx="3253590" cy="1952154"/>
      </dsp:txXfrm>
    </dsp:sp>
    <dsp:sp modelId="{6C5FB354-9CB6-47FD-B16F-AC2190FA3739}">
      <dsp:nvSpPr>
        <dsp:cNvPr id="0" name=""/>
        <dsp:cNvSpPr/>
      </dsp:nvSpPr>
      <dsp:spPr>
        <a:xfrm>
          <a:off x="1685838" y="2278023"/>
          <a:ext cx="3253590" cy="195215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>
              <a:latin typeface="Calibri Light"/>
            </a:rPr>
            <a:t>Совершенствуем работу учеников с текстами разных жанров и стилей</a:t>
          </a:r>
        </a:p>
      </dsp:txBody>
      <dsp:txXfrm>
        <a:off x="1685838" y="2278023"/>
        <a:ext cx="3253590" cy="1952154"/>
      </dsp:txXfrm>
    </dsp:sp>
    <dsp:sp modelId="{39C1D846-0E8A-4227-AA9D-E7BA5DAE7AA1}">
      <dsp:nvSpPr>
        <dsp:cNvPr id="0" name=""/>
        <dsp:cNvSpPr/>
      </dsp:nvSpPr>
      <dsp:spPr>
        <a:xfrm>
          <a:off x="5264787" y="2278023"/>
          <a:ext cx="3253590" cy="195215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>
              <a:latin typeface="Calibri Light"/>
            </a:rPr>
            <a:t>Помогаем школьникам понять,  </a:t>
          </a:r>
          <a:r>
            <a:rPr lang="en-US" sz="2100" b="1" kern="1200" dirty="0">
              <a:latin typeface="Calibri Light"/>
            </a:rPr>
            <a:t/>
          </a:r>
          <a:br>
            <a:rPr lang="en-US" sz="2100" b="1" kern="1200" dirty="0">
              <a:latin typeface="Calibri Light"/>
            </a:rPr>
          </a:br>
          <a:r>
            <a:rPr lang="ru-RU" sz="2100" b="1" kern="1200" dirty="0">
              <a:latin typeface="Calibri Light"/>
            </a:rPr>
            <a:t>какие профильные предметы выбрать в 10 классе</a:t>
          </a:r>
        </a:p>
      </dsp:txBody>
      <dsp:txXfrm>
        <a:off x="5264787" y="2278023"/>
        <a:ext cx="3253590" cy="195215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6C209E-F734-4D0D-9136-0AFB16A7AAA4}">
      <dsp:nvSpPr>
        <dsp:cNvPr id="0" name=""/>
        <dsp:cNvSpPr/>
      </dsp:nvSpPr>
      <dsp:spPr>
        <a:xfrm>
          <a:off x="3436" y="2040766"/>
          <a:ext cx="4186853" cy="167474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Привлечь учеников разных возрастов</a:t>
          </a:r>
          <a:r>
            <a:rPr lang="en-US" sz="2200" kern="1200" dirty="0"/>
            <a:t/>
          </a:r>
          <a:br>
            <a:rPr lang="en-US" sz="2200" kern="1200" dirty="0"/>
          </a:br>
          <a:r>
            <a:rPr lang="ru-RU" sz="2200" kern="1200" dirty="0"/>
            <a:t>в медиагруппу</a:t>
          </a:r>
        </a:p>
      </dsp:txBody>
      <dsp:txXfrm>
        <a:off x="840807" y="2040766"/>
        <a:ext cx="2512112" cy="1674741"/>
      </dsp:txXfrm>
    </dsp:sp>
    <dsp:sp modelId="{8EB5B58F-7E7D-43BA-AE60-D0484186CE50}">
      <dsp:nvSpPr>
        <dsp:cNvPr id="0" name=""/>
        <dsp:cNvSpPr/>
      </dsp:nvSpPr>
      <dsp:spPr>
        <a:xfrm>
          <a:off x="3771604" y="2040766"/>
          <a:ext cx="4186853" cy="1674741"/>
        </a:xfrm>
        <a:prstGeom prst="chevron">
          <a:avLst/>
        </a:prstGeom>
        <a:solidFill>
          <a:schemeClr val="accent5">
            <a:hueOff val="187884"/>
            <a:satOff val="18001"/>
            <a:lumOff val="4411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Научиться лучше ориентироваться </a:t>
          </a:r>
          <a:r>
            <a:rPr lang="en-US" sz="2200" kern="1200" dirty="0"/>
            <a:t/>
          </a:r>
          <a:br>
            <a:rPr lang="en-US" sz="2200" kern="1200" dirty="0"/>
          </a:br>
          <a:r>
            <a:rPr lang="ru-RU" sz="2200" kern="1200" dirty="0"/>
            <a:t>в современной информации </a:t>
          </a:r>
        </a:p>
      </dsp:txBody>
      <dsp:txXfrm>
        <a:off x="4608975" y="2040766"/>
        <a:ext cx="2512112" cy="1674741"/>
      </dsp:txXfrm>
    </dsp:sp>
    <dsp:sp modelId="{835E6EC9-3015-4906-B3CD-76E187233F9C}">
      <dsp:nvSpPr>
        <dsp:cNvPr id="0" name=""/>
        <dsp:cNvSpPr/>
      </dsp:nvSpPr>
      <dsp:spPr>
        <a:xfrm>
          <a:off x="7539772" y="2040766"/>
          <a:ext cx="4186853" cy="1674741"/>
        </a:xfrm>
        <a:prstGeom prst="chevron">
          <a:avLst/>
        </a:prstGeom>
        <a:solidFill>
          <a:schemeClr val="accent5">
            <a:hueOff val="375767"/>
            <a:satOff val="36001"/>
            <a:lumOff val="882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Отработать умение налаживать общение, быть компетентным собеседником </a:t>
          </a:r>
        </a:p>
      </dsp:txBody>
      <dsp:txXfrm>
        <a:off x="8377143" y="2040766"/>
        <a:ext cx="2512112" cy="167474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5B7623-53D9-43F3-8F7F-80DF16E7D336}">
      <dsp:nvSpPr>
        <dsp:cNvPr id="0" name=""/>
        <dsp:cNvSpPr/>
      </dsp:nvSpPr>
      <dsp:spPr>
        <a:xfrm>
          <a:off x="3367" y="877483"/>
          <a:ext cx="2671498" cy="160289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Ученики </a:t>
          </a:r>
        </a:p>
      </dsp:txBody>
      <dsp:txXfrm>
        <a:off x="3367" y="877483"/>
        <a:ext cx="2671498" cy="1602898"/>
      </dsp:txXfrm>
    </dsp:sp>
    <dsp:sp modelId="{AD92BDDA-04F0-487B-98C6-B48D8468E5FD}">
      <dsp:nvSpPr>
        <dsp:cNvPr id="0" name=""/>
        <dsp:cNvSpPr/>
      </dsp:nvSpPr>
      <dsp:spPr>
        <a:xfrm>
          <a:off x="2942015" y="877483"/>
          <a:ext cx="2671498" cy="160289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Учителя</a:t>
          </a:r>
        </a:p>
      </dsp:txBody>
      <dsp:txXfrm>
        <a:off x="2942015" y="877483"/>
        <a:ext cx="2671498" cy="1602898"/>
      </dsp:txXfrm>
    </dsp:sp>
    <dsp:sp modelId="{95C41AD9-8989-4DF6-AEBB-626BE054501F}">
      <dsp:nvSpPr>
        <dsp:cNvPr id="0" name=""/>
        <dsp:cNvSpPr/>
      </dsp:nvSpPr>
      <dsp:spPr>
        <a:xfrm>
          <a:off x="5880663" y="877483"/>
          <a:ext cx="2671498" cy="160289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Родители</a:t>
          </a:r>
        </a:p>
      </dsp:txBody>
      <dsp:txXfrm>
        <a:off x="5880663" y="877483"/>
        <a:ext cx="2671498" cy="1602898"/>
      </dsp:txXfrm>
    </dsp:sp>
    <dsp:sp modelId="{DAC0E2B9-DCA9-4CCF-A8CA-09093E4C6F2C}">
      <dsp:nvSpPr>
        <dsp:cNvPr id="0" name=""/>
        <dsp:cNvSpPr/>
      </dsp:nvSpPr>
      <dsp:spPr>
        <a:xfrm>
          <a:off x="8819311" y="877483"/>
          <a:ext cx="2671498" cy="160289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/>
            <a:t>Представители СМИ</a:t>
          </a:r>
        </a:p>
      </dsp:txBody>
      <dsp:txXfrm>
        <a:off x="8819311" y="877483"/>
        <a:ext cx="2671498" cy="16028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#5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46189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4821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3694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4307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0808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0200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3099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0692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1134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F2FFB779-270B-4192-84BA-A697F48306DC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398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5877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2FFB779-270B-4192-84BA-A697F48306DC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27574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Data" Target="../diagrams/data8.xml"/><Relationship Id="rId7" Type="http://schemas.openxmlformats.org/officeDocument/2006/relationships/diagramData" Target="../diagrams/data9.xml"/><Relationship Id="rId12" Type="http://schemas.microsoft.com/office/2007/relationships/diagramDrawing" Target="../diagrams/drawing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microsoft.com/office/2007/relationships/diagramDrawing" Target="../diagrams/drawing8.xml"/><Relationship Id="rId5" Type="http://schemas.openxmlformats.org/officeDocument/2006/relationships/diagramQuickStyle" Target="../diagrams/quickStyle8.xml"/><Relationship Id="rId10" Type="http://schemas.openxmlformats.org/officeDocument/2006/relationships/diagramColors" Target="../diagrams/colors9.xml"/><Relationship Id="rId4" Type="http://schemas.openxmlformats.org/officeDocument/2006/relationships/diagramLayout" Target="../diagrams/layout8.xml"/><Relationship Id="rId9" Type="http://schemas.openxmlformats.org/officeDocument/2006/relationships/diagramQuickStyle" Target="../diagrams/quickStyl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microsoft.com/office/2007/relationships/diagramDrawing" Target="../diagrams/drawing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3755250632"/>
              </p:ext>
            </p:extLst>
          </p:nvPr>
        </p:nvSpPr>
        <p:spPr>
          <a:xfrm>
            <a:off x="771525" y="165100"/>
            <a:ext cx="10643907" cy="138430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b="1" dirty="0">
                <a:solidFill>
                  <a:srgbClr val="056D9F"/>
                </a:solidFill>
              </a:rPr>
              <a:t>Разгадайте анаграмму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b="1" dirty="0">
                <a:solidFill>
                  <a:srgbClr val="056D9F"/>
                </a:solidFill>
              </a:rPr>
              <a:t>и определите тему мастер-класса</a:t>
            </a:r>
          </a:p>
        </p:txBody>
      </p:sp>
      <p:graphicFrame>
        <p:nvGraphicFramePr>
          <p:cNvPr id="14" name="Схема 1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98736300"/>
              </p:ext>
            </p:extLst>
          </p:nvPr>
        </p:nvGraphicFramePr>
        <p:xfrm>
          <a:off x="918295" y="1904880"/>
          <a:ext cx="10805514" cy="4159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74137" y="6418973"/>
            <a:ext cx="1513094" cy="43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6991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836" y="6391275"/>
            <a:ext cx="1513094" cy="4374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3392795903"/>
              </p:ext>
            </p:extLst>
          </p:nvPr>
        </p:nvSpPr>
        <p:spPr>
          <a:xfrm>
            <a:off x="0" y="0"/>
            <a:ext cx="12179300" cy="685139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>
                <a:solidFill>
                  <a:srgbClr val="0B5982"/>
                </a:solidFill>
              </a:rPr>
              <a:t>Как помочь ученику написать проект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779" y="1057275"/>
            <a:ext cx="12156996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Схема 7"/>
          <p:cNvGraphicFramePr/>
          <p:nvPr>
            <p:extLst>
              <p:ext uri="{D42A27DB-BD31-4B8C-83A1-F6EECF244321}">
                <p14:modId xmlns:p14="http://schemas.microsoft.com/office/powerpoint/2010/main" xmlns="" val="1230159743"/>
              </p:ext>
            </p:extLst>
          </p:nvPr>
        </p:nvGraphicFramePr>
        <p:xfrm>
          <a:off x="85725" y="-280162"/>
          <a:ext cx="11581943" cy="4503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7016613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836" y="6391275"/>
            <a:ext cx="1513094" cy="4374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  <p:extLst>
              <p:ext uri="{D42A27DB-BD31-4B8C-83A1-F6EECF244321}">
                <p14:modId xmlns:p14="http://schemas.microsoft.com/office/powerpoint/2010/main" xmlns="" val="4210116350"/>
              </p:ext>
            </p:extLst>
          </p:nvPr>
        </p:nvSpPr>
        <p:spPr>
          <a:xfrm>
            <a:off x="0" y="0"/>
            <a:ext cx="12179300" cy="1209675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>
                <a:solidFill>
                  <a:srgbClr val="0B5982"/>
                </a:solidFill>
              </a:rPr>
              <a:t>Какой продукт проектной деятельности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4000" b="1" dirty="0">
                <a:solidFill>
                  <a:srgbClr val="0B5982"/>
                </a:solidFill>
              </a:rPr>
              <a:t>могут создать ученики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362075"/>
            <a:ext cx="12218779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Схема 3"/>
          <p:cNvGraphicFramePr/>
          <p:nvPr>
            <p:extLst>
              <p:ext uri="{D42A27DB-BD31-4B8C-83A1-F6EECF244321}">
                <p14:modId xmlns:p14="http://schemas.microsoft.com/office/powerpoint/2010/main" xmlns="" val="2948769577"/>
              </p:ext>
            </p:extLst>
          </p:nvPr>
        </p:nvGraphicFramePr>
        <p:xfrm>
          <a:off x="37561" y="990600"/>
          <a:ext cx="12091988" cy="4982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737577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836" y="6391275"/>
            <a:ext cx="1513094" cy="4374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557330981"/>
              </p:ext>
            </p:extLst>
          </p:nvPr>
        </p:nvSpPr>
        <p:spPr>
          <a:xfrm>
            <a:off x="0" y="0"/>
            <a:ext cx="12179300" cy="772360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>
                <a:solidFill>
                  <a:srgbClr val="0B5982"/>
                </a:solidFill>
              </a:rPr>
              <a:t>Задание 4. Определите структуру паспорта проекта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076325"/>
            <a:ext cx="12057088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Схема 6"/>
          <p:cNvGraphicFramePr/>
          <p:nvPr>
            <p:extLst>
              <p:ext uri="{D42A27DB-BD31-4B8C-83A1-F6EECF244321}">
                <p14:modId xmlns:p14="http://schemas.microsoft.com/office/powerpoint/2010/main" xmlns="" val="2622670343"/>
              </p:ext>
            </p:extLst>
          </p:nvPr>
        </p:nvGraphicFramePr>
        <p:xfrm>
          <a:off x="610693" y="810056"/>
          <a:ext cx="10844707" cy="5406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Равно 7"/>
          <p:cNvSpPr/>
          <p:nvPr/>
        </p:nvSpPr>
        <p:spPr>
          <a:xfrm>
            <a:off x="5802048" y="5067300"/>
            <a:ext cx="914400" cy="914400"/>
          </a:xfrm>
          <a:prstGeom prst="mathEqual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Табличка 8"/>
          <p:cNvSpPr/>
          <p:nvPr>
            <p:extLst>
              <p:ext uri="{D42A27DB-BD31-4B8C-83A1-F6EECF244321}">
                <p14:modId xmlns:p14="http://schemas.microsoft.com/office/powerpoint/2010/main" xmlns="" val="3898656574"/>
              </p:ext>
            </p:extLst>
          </p:nvPr>
        </p:nvSpPr>
        <p:spPr>
          <a:xfrm>
            <a:off x="7011988" y="4659600"/>
            <a:ext cx="3213100" cy="1585625"/>
          </a:xfrm>
          <a:prstGeom prst="plaqu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ПАСПОРТ ПРОЕКТА</a:t>
            </a:r>
          </a:p>
        </p:txBody>
      </p:sp>
    </p:spTree>
    <p:extLst>
      <p:ext uri="{BB962C8B-B14F-4D97-AF65-F5344CB8AC3E}">
        <p14:creationId xmlns:p14="http://schemas.microsoft.com/office/powerpoint/2010/main" xmlns="" val="2664901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836" y="6391275"/>
            <a:ext cx="1513094" cy="4374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  <p:extLst>
              <p:ext uri="{D42A27DB-BD31-4B8C-83A1-F6EECF244321}">
                <p14:modId xmlns:p14="http://schemas.microsoft.com/office/powerpoint/2010/main" xmlns="" val="2680336736"/>
              </p:ext>
            </p:extLst>
          </p:nvPr>
        </p:nvSpPr>
        <p:spPr>
          <a:xfrm>
            <a:off x="543049" y="1313740"/>
            <a:ext cx="11507788" cy="3138534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b="1" dirty="0">
                <a:solidFill>
                  <a:srgbClr val="0B5982"/>
                </a:solidFill>
              </a:rPr>
              <a:t>Фрагмент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b="1" dirty="0">
                <a:solidFill>
                  <a:srgbClr val="0B5982"/>
                </a:solidFill>
              </a:rPr>
              <a:t>паспорта проекта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  <p:extLst>
              <p:ext uri="{D42A27DB-BD31-4B8C-83A1-F6EECF244321}">
                <p14:modId xmlns:p14="http://schemas.microsoft.com/office/powerpoint/2010/main" xmlns="" val="2582562520"/>
              </p:ext>
            </p:extLst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ru-RU" sz="5400" b="1" dirty="0"/>
              <a:t>«Школьная медиагруппа</a:t>
            </a:r>
            <a:r>
              <a:rPr lang="en-US" dirty="0">
                <a:solidFill>
                  <a:schemeClr val="tx1"/>
                </a:solidFill>
                <a:latin typeface="+mn-ea"/>
                <a:cs typeface="+mn-ea"/>
              </a:rPr>
              <a:t/>
            </a:r>
            <a:br>
              <a:rPr lang="en-US" dirty="0">
                <a:solidFill>
                  <a:schemeClr val="tx1"/>
                </a:solidFill>
                <a:latin typeface="+mn-ea"/>
                <a:cs typeface="+mn-ea"/>
              </a:rPr>
            </a:br>
            <a:r>
              <a:rPr lang="ru-RU" sz="5400" b="1" dirty="0"/>
              <a:t> “Мы вместе”</a:t>
            </a:r>
            <a:endParaRPr lang="ru-RU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11357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836" y="6391275"/>
            <a:ext cx="1513094" cy="437499"/>
          </a:xfrm>
          <a:prstGeom prst="rect">
            <a:avLst/>
          </a:prstGeom>
        </p:spPr>
      </p:pic>
      <p:sp>
        <p:nvSpPr>
          <p:cNvPr id="4" name="TextBox 3"/>
          <p:cNvSpPr txBox="1"/>
          <p:nvPr>
            <p:extLst>
              <p:ext uri="{D42A27DB-BD31-4B8C-83A1-F6EECF244321}">
                <p14:modId xmlns:p14="http://schemas.microsoft.com/office/powerpoint/2010/main" xmlns="" val="2204096323"/>
              </p:ext>
            </p:extLst>
          </p:nvPr>
        </p:nvSpPr>
        <p:spPr>
          <a:xfrm>
            <a:off x="3465291" y="152400"/>
            <a:ext cx="8707411" cy="138499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 dirty="0"/>
              <a:t>Создать школьную медиагруппу </a:t>
            </a:r>
            <a:r>
              <a:rPr lang="en-US" dirty="0">
                <a:latin typeface="+mn-ea"/>
                <a:cs typeface="+mn-ea"/>
              </a:rPr>
              <a:t/>
            </a:r>
            <a:br>
              <a:rPr lang="en-US" dirty="0">
                <a:latin typeface="+mn-ea"/>
                <a:cs typeface="+mn-ea"/>
              </a:rPr>
            </a:br>
            <a:r>
              <a:rPr lang="ru-RU" sz="2800" dirty="0"/>
              <a:t>«Мы вместе», чтобы повысить уровень </a:t>
            </a:r>
            <a:r>
              <a:rPr lang="en-US" dirty="0">
                <a:latin typeface="+mn-ea"/>
                <a:cs typeface="+mn-ea"/>
              </a:rPr>
              <a:t/>
            </a:r>
            <a:br>
              <a:rPr lang="en-US" dirty="0">
                <a:latin typeface="+mn-ea"/>
                <a:cs typeface="+mn-ea"/>
              </a:rPr>
            </a:br>
            <a:r>
              <a:rPr lang="ru-RU" sz="2800" dirty="0"/>
              <a:t>социальной и творческой самореализации учащихся</a:t>
            </a:r>
          </a:p>
        </p:txBody>
      </p:sp>
      <p:sp>
        <p:nvSpPr>
          <p:cNvPr id="5" name="Заголовок 1"/>
          <p:cNvSpPr txBox="1">
            <a:spLocks/>
          </p:cNvSpPr>
          <p:nvPr>
            <p:extLst>
              <p:ext uri="{D42A27DB-BD31-4B8C-83A1-F6EECF244321}">
                <p14:modId xmlns:p14="http://schemas.microsoft.com/office/powerpoint/2010/main" xmlns="" val="2683700779"/>
              </p:ext>
            </p:extLst>
          </p:nvPr>
        </p:nvSpPr>
        <p:spPr>
          <a:xfrm>
            <a:off x="47636" y="3181350"/>
            <a:ext cx="2860675" cy="149662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400" b="1" dirty="0">
                <a:solidFill>
                  <a:srgbClr val="0B5982"/>
                </a:solidFill>
              </a:rPr>
              <a:t>Задачи</a:t>
            </a:r>
            <a:endParaRPr lang="ru-RU" sz="4400">
              <a:solidFill>
                <a:srgbClr val="000000"/>
              </a:solidFill>
            </a:endParaRPr>
          </a:p>
          <a:p>
            <a:pPr algn="ctr"/>
            <a:r>
              <a:rPr lang="ru-RU" sz="4400" b="1" dirty="0">
                <a:solidFill>
                  <a:srgbClr val="0B5982"/>
                </a:solidFill>
              </a:rPr>
              <a:t> проекта</a:t>
            </a:r>
            <a:endParaRPr lang="ru-RU" sz="4400">
              <a:solidFill>
                <a:schemeClr val="tx1"/>
              </a:solidFill>
            </a:endParaRPr>
          </a:p>
        </p:txBody>
      </p:sp>
      <p:graphicFrame>
        <p:nvGraphicFramePr>
          <p:cNvPr id="6" name="Схема 7"/>
          <p:cNvGraphicFramePr/>
          <p:nvPr>
            <p:extLst>
              <p:ext uri="{D42A27DB-BD31-4B8C-83A1-F6EECF244321}">
                <p14:modId xmlns:p14="http://schemas.microsoft.com/office/powerpoint/2010/main" xmlns="" val="1945630897"/>
              </p:ext>
            </p:extLst>
          </p:nvPr>
        </p:nvGraphicFramePr>
        <p:xfrm>
          <a:off x="3465291" y="1962150"/>
          <a:ext cx="8367686" cy="4230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1529536244"/>
              </p:ext>
            </p:extLst>
          </p:nvPr>
        </p:nvSpPr>
        <p:spPr>
          <a:xfrm>
            <a:off x="0" y="485775"/>
            <a:ext cx="3197694" cy="909638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400" b="1" dirty="0">
                <a:solidFill>
                  <a:srgbClr val="0B5982"/>
                </a:solidFill>
              </a:rPr>
              <a:t>Цель проекта </a:t>
            </a:r>
            <a:endParaRPr lang="ru-RU" sz="4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50405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836" y="6391275"/>
            <a:ext cx="1513094" cy="437499"/>
          </a:xfrm>
          <a:prstGeom prst="rect">
            <a:avLst/>
          </a:prstGeom>
        </p:spPr>
      </p:pic>
      <p:sp>
        <p:nvSpPr>
          <p:cNvPr id="4" name="TextBox 3"/>
          <p:cNvSpPr txBox="1"/>
          <p:nvPr>
            <p:extLst>
              <p:ext uri="{D42A27DB-BD31-4B8C-83A1-F6EECF244321}">
                <p14:modId xmlns:p14="http://schemas.microsoft.com/office/powerpoint/2010/main" xmlns="" val="2188324740"/>
              </p:ext>
            </p:extLst>
          </p:nvPr>
        </p:nvSpPr>
        <p:spPr>
          <a:xfrm>
            <a:off x="3493698" y="237226"/>
            <a:ext cx="8707411" cy="124649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500" dirty="0"/>
              <a:t>Школьная медиагруппа поможет подростку почувствовать себя значимым в обществе</a:t>
            </a:r>
            <a:r>
              <a:rPr lang="ru-RU" sz="2500" dirty="0">
                <a:latin typeface="Calibri"/>
                <a:cs typeface="+mn-ea"/>
              </a:rPr>
              <a:t> </a:t>
            </a:r>
            <a:r>
              <a:rPr lang="ru-RU" sz="2500" dirty="0"/>
              <a:t>и воздействовать на информацию, которую потребляет социум</a:t>
            </a:r>
          </a:p>
        </p:txBody>
      </p:sp>
      <p:sp>
        <p:nvSpPr>
          <p:cNvPr id="5" name="Заголовок 1"/>
          <p:cNvSpPr txBox="1">
            <a:spLocks/>
          </p:cNvSpPr>
          <p:nvPr>
            <p:extLst>
              <p:ext uri="{D42A27DB-BD31-4B8C-83A1-F6EECF244321}">
                <p14:modId xmlns:p14="http://schemas.microsoft.com/office/powerpoint/2010/main" xmlns="" val="2895623685"/>
              </p:ext>
            </p:extLst>
          </p:nvPr>
        </p:nvSpPr>
        <p:spPr>
          <a:xfrm>
            <a:off x="47636" y="3181350"/>
            <a:ext cx="2860675" cy="149662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3600" b="1" dirty="0">
              <a:solidFill>
                <a:srgbClr val="0B5982"/>
              </a:solidFill>
            </a:endParaRPr>
          </a:p>
        </p:txBody>
      </p:sp>
      <p:graphicFrame>
        <p:nvGraphicFramePr>
          <p:cNvPr id="6" name="Схема 7"/>
          <p:cNvGraphicFramePr/>
          <p:nvPr>
            <p:extLst>
              <p:ext uri="{D42A27DB-BD31-4B8C-83A1-F6EECF244321}">
                <p14:modId xmlns:p14="http://schemas.microsoft.com/office/powerpoint/2010/main" xmlns="" val="749449128"/>
              </p:ext>
            </p:extLst>
          </p:nvPr>
        </p:nvGraphicFramePr>
        <p:xfrm>
          <a:off x="2409825" y="1885950"/>
          <a:ext cx="10204216" cy="4230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3296588990"/>
              </p:ext>
            </p:extLst>
          </p:nvPr>
        </p:nvSpPr>
        <p:spPr>
          <a:xfrm>
            <a:off x="228600" y="3189605"/>
            <a:ext cx="3197225" cy="1733908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3600" b="1" dirty="0">
                <a:solidFill>
                  <a:srgbClr val="0B5982"/>
                </a:solidFill>
              </a:rPr>
              <a:t>Проблемы, которые решает проект</a:t>
            </a:r>
            <a:endParaRPr lang="ru-RU" sz="3600" dirty="0">
              <a:solidFill>
                <a:srgbClr val="0B5982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>
            <p:extLst>
              <p:ext uri="{D42A27DB-BD31-4B8C-83A1-F6EECF244321}">
                <p14:modId xmlns:p14="http://schemas.microsoft.com/office/powerpoint/2010/main" xmlns="" val="2241452344"/>
              </p:ext>
            </p:extLst>
          </p:nvPr>
        </p:nvSpPr>
        <p:spPr>
          <a:xfrm>
            <a:off x="200071" y="76200"/>
            <a:ext cx="3197225" cy="173390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solidFill>
                  <a:srgbClr val="0B5982"/>
                </a:solidFill>
              </a:rPr>
              <a:t>Чем поможет проект ученику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9341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686" y="1055822"/>
            <a:ext cx="12156996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836" y="6391275"/>
            <a:ext cx="1513094" cy="4374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3780274862"/>
              </p:ext>
            </p:extLst>
          </p:nvPr>
        </p:nvSpPr>
        <p:spPr>
          <a:xfrm>
            <a:off x="0" y="0"/>
            <a:ext cx="12179300" cy="1209482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347345" algn="ctr"/>
            <a:r>
              <a:rPr lang="ru-RU" sz="4400" b="1" dirty="0">
                <a:solidFill>
                  <a:srgbClr val="0B5982"/>
                </a:solidFill>
              </a:rPr>
              <a:t>Ведущие идеи проекта </a:t>
            </a:r>
            <a:endParaRPr lang="ru-RU" sz="4400" b="1">
              <a:solidFill>
                <a:schemeClr val="tx1"/>
              </a:solidFill>
            </a:endParaRPr>
          </a:p>
        </p:txBody>
      </p:sp>
      <p:graphicFrame>
        <p:nvGraphicFramePr>
          <p:cNvPr id="4" name="Схема 5"/>
          <p:cNvGraphicFramePr/>
          <p:nvPr>
            <p:extLst>
              <p:ext uri="{D42A27DB-BD31-4B8C-83A1-F6EECF244321}">
                <p14:modId xmlns:p14="http://schemas.microsoft.com/office/powerpoint/2010/main" xmlns="" val="3013648603"/>
              </p:ext>
            </p:extLst>
          </p:nvPr>
        </p:nvGraphicFramePr>
        <p:xfrm>
          <a:off x="222531" y="-903160"/>
          <a:ext cx="11730063" cy="5756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Заголовок 1"/>
          <p:cNvSpPr txBox="1">
            <a:spLocks/>
          </p:cNvSpPr>
          <p:nvPr>
            <p:extLst>
              <p:ext uri="{D42A27DB-BD31-4B8C-83A1-F6EECF244321}">
                <p14:modId xmlns:p14="http://schemas.microsoft.com/office/powerpoint/2010/main" xmlns="" val="422687475"/>
              </p:ext>
            </p:extLst>
          </p:nvPr>
        </p:nvSpPr>
        <p:spPr>
          <a:xfrm>
            <a:off x="-133380" y="3124200"/>
            <a:ext cx="12179300" cy="77236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>
                <a:solidFill>
                  <a:srgbClr val="0B5982"/>
                </a:solidFill>
              </a:rPr>
              <a:t>Участники проекта</a:t>
            </a:r>
          </a:p>
        </p:txBody>
      </p:sp>
      <p:graphicFrame>
        <p:nvGraphicFramePr>
          <p:cNvPr id="8" name="Схема 10"/>
          <p:cNvGraphicFramePr/>
          <p:nvPr>
            <p:extLst>
              <p:ext uri="{D42A27DB-BD31-4B8C-83A1-F6EECF244321}">
                <p14:modId xmlns:p14="http://schemas.microsoft.com/office/powerpoint/2010/main" xmlns="" val="3932311373"/>
              </p:ext>
            </p:extLst>
          </p:nvPr>
        </p:nvGraphicFramePr>
        <p:xfrm>
          <a:off x="285180" y="3209925"/>
          <a:ext cx="11494177" cy="33578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xmlns="" val="29694004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836" y="6391275"/>
            <a:ext cx="1513094" cy="4374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3853333688"/>
              </p:ext>
            </p:extLst>
          </p:nvPr>
        </p:nvSpPr>
        <p:spPr>
          <a:xfrm>
            <a:off x="0" y="0"/>
            <a:ext cx="12179300" cy="934919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>
                <a:solidFill>
                  <a:srgbClr val="0B5982"/>
                </a:solidFill>
              </a:rPr>
              <a:t>Ожидаемые результаты</a:t>
            </a:r>
            <a:endParaRPr lang="ru-RU" b="1" dirty="0">
              <a:solidFill>
                <a:srgbClr val="40404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86" y="1055822"/>
            <a:ext cx="12156996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Схема 5"/>
          <p:cNvGraphicFramePr/>
          <p:nvPr>
            <p:extLst>
              <p:ext uri="{D42A27DB-BD31-4B8C-83A1-F6EECF244321}">
                <p14:modId xmlns:p14="http://schemas.microsoft.com/office/powerpoint/2010/main" xmlns="" val="715019678"/>
              </p:ext>
            </p:extLst>
          </p:nvPr>
        </p:nvGraphicFramePr>
        <p:xfrm>
          <a:off x="352505" y="752164"/>
          <a:ext cx="11292850" cy="5730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1972894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836" y="6391275"/>
            <a:ext cx="1513094" cy="4374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3239998076"/>
              </p:ext>
            </p:extLst>
          </p:nvPr>
        </p:nvSpPr>
        <p:spPr>
          <a:xfrm>
            <a:off x="0" y="0"/>
            <a:ext cx="12179300" cy="1004064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400" b="1" dirty="0">
                <a:solidFill>
                  <a:srgbClr val="0B5982"/>
                </a:solidFill>
              </a:rPr>
              <a:t>Ресурсы</a:t>
            </a:r>
            <a:endParaRPr lang="ru-RU" sz="4400" b="1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86" y="1055822"/>
            <a:ext cx="12156996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91298299"/>
              </p:ext>
            </p:extLst>
          </p:nvPr>
        </p:nvGraphicFramePr>
        <p:xfrm>
          <a:off x="200150" y="1000125"/>
          <a:ext cx="11839571" cy="4597079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4238623">
                  <a:extLst>
                    <a:ext uri="{9D8B030D-6E8A-4147-A177-3AD203B41FA5}">
                      <a16:colId xmlns:a16="http://schemas.microsoft.com/office/drawing/2014/main" xmlns="" val="4213551395"/>
                    </a:ext>
                  </a:extLst>
                </a:gridCol>
                <a:gridCol w="3190874">
                  <a:extLst>
                    <a:ext uri="{9D8B030D-6E8A-4147-A177-3AD203B41FA5}">
                      <a16:colId xmlns:a16="http://schemas.microsoft.com/office/drawing/2014/main" xmlns="" val="2193924506"/>
                    </a:ext>
                  </a:extLst>
                </a:gridCol>
                <a:gridCol w="4410074">
                  <a:extLst>
                    <a:ext uri="{9D8B030D-6E8A-4147-A177-3AD203B41FA5}">
                      <a16:colId xmlns:a16="http://schemas.microsoft.com/office/drawing/2014/main" xmlns="" val="2634292466"/>
                    </a:ext>
                  </a:extLst>
                </a:gridCol>
              </a:tblGrid>
              <a:tr h="46052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800" dirty="0"/>
                        <a:t>Материальные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800" dirty="0"/>
                        <a:t>Информационные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800" dirty="0"/>
                        <a:t>Кадровые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85644140"/>
                  </a:ext>
                </a:extLst>
              </a:tr>
              <a:tr h="4078919">
                <a:tc>
                  <a:txBody>
                    <a:bodyPr/>
                    <a:lstStyle/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800" u="none" strike="noStrike" noProof="0" dirty="0"/>
                        <a:t>Цифровые видеокамера и фотоаппарат </a:t>
                      </a:r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r>
                        <a:rPr lang="ru-RU" sz="2800" u="none" strike="noStrike" noProof="0" dirty="0"/>
                        <a:t>со штативами.</a:t>
                      </a:r>
                      <a:endParaRPr lang="ru-RU" sz="2800" dirty="0"/>
                    </a:p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800" u="none" strike="noStrike" noProof="0" dirty="0"/>
                        <a:t>Компьютеры </a:t>
                      </a:r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r>
                        <a:rPr lang="ru-RU" sz="2800" u="none" strike="noStrike" noProof="0" dirty="0"/>
                        <a:t>с выходом в интернет.</a:t>
                      </a:r>
                      <a:endParaRPr sz="2800" dirty="0"/>
                    </a:p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800" u="none" strike="noStrike" noProof="0" dirty="0"/>
                        <a:t>Цветной принтер.</a:t>
                      </a:r>
                      <a:endParaRPr sz="2800" dirty="0"/>
                    </a:p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800" u="none" strike="noStrike" noProof="0" dirty="0" err="1"/>
                        <a:t>Мультимедиапроектор</a:t>
                      </a:r>
                      <a:r>
                        <a:rPr lang="ru-RU" sz="2800" u="none" strike="noStrike" noProof="0" dirty="0"/>
                        <a:t>.</a:t>
                      </a:r>
                      <a:endParaRPr sz="2800" dirty="0" err="1"/>
                    </a:p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800" u="none" strike="noStrike" noProof="0" dirty="0"/>
                        <a:t>Экран.</a:t>
                      </a:r>
                      <a:endParaRPr sz="2800" dirty="0"/>
                    </a:p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800" u="none" strike="noStrike" noProof="0" dirty="0"/>
                        <a:t>Телевизор</a:t>
                      </a:r>
                      <a:endParaRPr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800" u="none" strike="noStrike" noProof="0" dirty="0"/>
                        <a:t>Программное обеспечение.</a:t>
                      </a:r>
                      <a:endParaRPr lang="ru-RU" sz="2800" dirty="0"/>
                    </a:p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800" u="none" strike="noStrike" noProof="0" dirty="0"/>
                        <a:t>Методические </a:t>
                      </a:r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r>
                        <a:rPr lang="ru-RU" sz="2800" u="none" strike="noStrike" noProof="0" dirty="0"/>
                        <a:t>и учебно-методические материалы</a:t>
                      </a:r>
                      <a:endParaRPr sz="2800" dirty="0"/>
                    </a:p>
                    <a:p>
                      <a:pPr marL="0" lvl="0" indent="0">
                        <a:buNone/>
                      </a:pP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800" u="none" strike="noStrike" noProof="0" dirty="0"/>
                        <a:t>Увлеченные ученики.</a:t>
                      </a:r>
                      <a:endParaRPr lang="ru-RU" sz="2800" dirty="0"/>
                    </a:p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800" u="none" strike="noStrike" noProof="0" dirty="0"/>
                        <a:t>Учителя русского языка</a:t>
                      </a:r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r>
                        <a:rPr lang="ru-RU" sz="2800" u="none" strike="noStrike" noProof="0" dirty="0"/>
                        <a:t>и литературы, учителя информатики.</a:t>
                      </a:r>
                      <a:endParaRPr sz="2800" dirty="0"/>
                    </a:p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800" u="none" strike="noStrike" noProof="0" dirty="0"/>
                        <a:t>Неравнодушная общественность</a:t>
                      </a:r>
                      <a:endParaRPr sz="2800" dirty="0"/>
                    </a:p>
                    <a:p>
                      <a:pPr lvl="0">
                        <a:buNone/>
                      </a:pP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687577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218207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686" y="1055822"/>
            <a:ext cx="12156996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Схема 5"/>
          <p:cNvGraphicFramePr/>
          <p:nvPr>
            <p:extLst>
              <p:ext uri="{D42A27DB-BD31-4B8C-83A1-F6EECF244321}">
                <p14:modId xmlns:p14="http://schemas.microsoft.com/office/powerpoint/2010/main" xmlns="" val="2739827350"/>
              </p:ext>
            </p:extLst>
          </p:nvPr>
        </p:nvGraphicFramePr>
        <p:xfrm>
          <a:off x="88761" y="76200"/>
          <a:ext cx="11998046" cy="71077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0836" y="6391275"/>
            <a:ext cx="1513094" cy="437499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4029480870"/>
              </p:ext>
            </p:extLst>
          </p:nvPr>
        </p:nvSpPr>
        <p:spPr>
          <a:xfrm>
            <a:off x="1057275" y="28575"/>
            <a:ext cx="10345083" cy="995363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b="1" dirty="0">
                <a:solidFill>
                  <a:srgbClr val="056D9F"/>
                </a:solidFill>
              </a:rPr>
              <a:t>Вид проекта по классификации</a:t>
            </a:r>
          </a:p>
        </p:txBody>
      </p:sp>
    </p:spTree>
    <p:extLst>
      <p:ext uri="{BB962C8B-B14F-4D97-AF65-F5344CB8AC3E}">
        <p14:creationId xmlns:p14="http://schemas.microsoft.com/office/powerpoint/2010/main" xmlns="" val="1093110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  <p:extLst>
              <p:ext uri="{D42A27DB-BD31-4B8C-83A1-F6EECF244321}">
                <p14:modId xmlns:p14="http://schemas.microsoft.com/office/powerpoint/2010/main" xmlns="" val="1065553412"/>
              </p:ext>
            </p:extLst>
          </p:nvPr>
        </p:nvSpPr>
        <p:spPr>
          <a:xfrm>
            <a:off x="1194894" y="1057275"/>
            <a:ext cx="10500677" cy="3265488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056D9F"/>
                </a:solidFill>
              </a:rPr>
              <a:t>Как научить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b="1" dirty="0">
                <a:solidFill>
                  <a:srgbClr val="056D9F"/>
                </a:solidFill>
              </a:rPr>
              <a:t>школьников делать проекты</a:t>
            </a:r>
            <a:endParaRPr lang="ru-RU">
              <a:solidFill>
                <a:srgbClr val="056D9F"/>
              </a:solidFill>
            </a:endParaRPr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5100" y="6383547"/>
            <a:ext cx="1608571" cy="46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16515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836" y="6391275"/>
            <a:ext cx="1513094" cy="4374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1767409130"/>
              </p:ext>
            </p:extLst>
          </p:nvPr>
        </p:nvSpPr>
        <p:spPr>
          <a:xfrm>
            <a:off x="0" y="0"/>
            <a:ext cx="12179300" cy="1209482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400" b="1" dirty="0">
                <a:solidFill>
                  <a:srgbClr val="0B5982"/>
                </a:solidFill>
              </a:rPr>
              <a:t>Подготовительный этап работы над проектом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86" y="1055822"/>
            <a:ext cx="12156996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Схема 8"/>
          <p:cNvGraphicFramePr/>
          <p:nvPr>
            <p:extLst>
              <p:ext uri="{D42A27DB-BD31-4B8C-83A1-F6EECF244321}">
                <p14:modId xmlns:p14="http://schemas.microsoft.com/office/powerpoint/2010/main" xmlns="" val="161100243"/>
              </p:ext>
            </p:extLst>
          </p:nvPr>
        </p:nvGraphicFramePr>
        <p:xfrm>
          <a:off x="333375" y="962025"/>
          <a:ext cx="11146024" cy="4913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>
            <p:extLst>
              <p:ext uri="{D42A27DB-BD31-4B8C-83A1-F6EECF244321}">
                <p14:modId xmlns:p14="http://schemas.microsoft.com/office/powerpoint/2010/main" xmlns="" val="2870004550"/>
              </p:ext>
            </p:extLst>
          </p:nvPr>
        </p:nvSpPr>
        <p:spPr>
          <a:xfrm>
            <a:off x="8577403" y="3476625"/>
            <a:ext cx="3779838" cy="2785378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ru-RU" sz="2500" b="1" dirty="0">
                <a:solidFill>
                  <a:srgbClr val="1E5E70"/>
                </a:solidFill>
                <a:cs typeface="Arial"/>
              </a:rPr>
              <a:t>Положение</a:t>
            </a:r>
            <a:r>
              <a:rPr lang="en-US" dirty="0">
                <a:latin typeface="+mn-ea"/>
                <a:cs typeface="+mn-ea"/>
              </a:rPr>
              <a:t/>
            </a:r>
            <a:br>
              <a:rPr lang="en-US" dirty="0">
                <a:latin typeface="+mn-ea"/>
                <a:cs typeface="+mn-ea"/>
              </a:rPr>
            </a:br>
            <a:r>
              <a:rPr lang="ru-RU" sz="2500" b="1" dirty="0">
                <a:solidFill>
                  <a:srgbClr val="1E5E70"/>
                </a:solidFill>
                <a:cs typeface="Arial"/>
              </a:rPr>
              <a:t>о школьной медиагруппе.</a:t>
            </a:r>
            <a:r>
              <a:rPr lang="en-US" sz="2500" b="1" dirty="0">
                <a:solidFill>
                  <a:srgbClr val="1E5E70"/>
                </a:solidFill>
                <a:cs typeface="Arial"/>
              </a:rPr>
              <a:t>​</a:t>
            </a:r>
            <a:endParaRPr lang="ru-RU"/>
          </a:p>
          <a:p>
            <a:pPr marL="342900" indent="-342900">
              <a:buFont typeface="Arial"/>
              <a:buChar char="•"/>
            </a:pPr>
            <a:r>
              <a:rPr lang="ru-RU" sz="2500" b="1" dirty="0">
                <a:solidFill>
                  <a:srgbClr val="1E5E70"/>
                </a:solidFill>
                <a:cs typeface="Arial"/>
              </a:rPr>
              <a:t>Анкета участника.</a:t>
            </a:r>
            <a:r>
              <a:rPr lang="en-US" sz="2500" b="1" dirty="0">
                <a:solidFill>
                  <a:srgbClr val="1E5E70"/>
                </a:solidFill>
                <a:cs typeface="Arial"/>
              </a:rPr>
              <a:t>​</a:t>
            </a:r>
            <a:endParaRPr lang="en-US" sz="2500" b="1" dirty="0">
              <a:solidFill>
                <a:srgbClr val="1E5E70"/>
              </a:solidFill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ru-RU" sz="2500" b="1" dirty="0">
                <a:solidFill>
                  <a:srgbClr val="1E5E70"/>
                </a:solidFill>
                <a:cs typeface="Arial"/>
              </a:rPr>
              <a:t>Проекты договоров</a:t>
            </a:r>
            <a:r>
              <a:rPr lang="en-US" dirty="0">
                <a:latin typeface="+mn-ea"/>
                <a:cs typeface="+mn-ea"/>
              </a:rPr>
              <a:t/>
            </a:r>
            <a:br>
              <a:rPr lang="en-US" dirty="0">
                <a:latin typeface="+mn-ea"/>
                <a:cs typeface="+mn-ea"/>
              </a:rPr>
            </a:br>
            <a:r>
              <a:rPr lang="ru-RU" sz="2500" b="1" dirty="0">
                <a:solidFill>
                  <a:srgbClr val="1E5E70"/>
                </a:solidFill>
                <a:cs typeface="Arial"/>
              </a:rPr>
              <a:t>с деловыми</a:t>
            </a:r>
            <a:r>
              <a:rPr lang="en-US" dirty="0">
                <a:latin typeface="+mn-ea"/>
                <a:cs typeface="+mn-ea"/>
              </a:rPr>
              <a:t/>
            </a:r>
            <a:br>
              <a:rPr lang="en-US" dirty="0">
                <a:latin typeface="+mn-ea"/>
                <a:cs typeface="+mn-ea"/>
              </a:rPr>
            </a:br>
            <a:r>
              <a:rPr lang="ru-RU" sz="2500" b="1" dirty="0">
                <a:solidFill>
                  <a:srgbClr val="1E5E70"/>
                </a:solidFill>
                <a:cs typeface="Arial"/>
              </a:rPr>
              <a:t>партнерами</a:t>
            </a:r>
            <a:endParaRPr lang="ru-RU" sz="2500" b="1" dirty="0">
              <a:solidFill>
                <a:srgbClr val="1E5E70"/>
              </a:solidFill>
              <a:latin typeface="Arial"/>
              <a:cs typeface="Arial"/>
            </a:endParaRPr>
          </a:p>
        </p:txBody>
      </p:sp>
      <p:sp>
        <p:nvSpPr>
          <p:cNvPr id="14" name="Стрелка: вправо 13"/>
          <p:cNvSpPr/>
          <p:nvPr/>
        </p:nvSpPr>
        <p:spPr>
          <a:xfrm>
            <a:off x="7762875" y="4191000"/>
            <a:ext cx="753783" cy="1141413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92903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1176687645"/>
              </p:ext>
            </p:extLst>
          </p:nvPr>
        </p:nvSpPr>
        <p:spPr>
          <a:xfrm>
            <a:off x="0" y="0"/>
            <a:ext cx="12179300" cy="1209482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>
                <a:solidFill>
                  <a:srgbClr val="0B5982"/>
                </a:solidFill>
              </a:rPr>
              <a:t>Основной этап работы над проектом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86" y="1055822"/>
            <a:ext cx="12156996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Схема 4"/>
          <p:cNvGraphicFramePr/>
          <p:nvPr>
            <p:extLst>
              <p:ext uri="{D42A27DB-BD31-4B8C-83A1-F6EECF244321}">
                <p14:modId xmlns:p14="http://schemas.microsoft.com/office/powerpoint/2010/main" xmlns="" val="2577906483"/>
              </p:ext>
            </p:extLst>
          </p:nvPr>
        </p:nvGraphicFramePr>
        <p:xfrm>
          <a:off x="1196845" y="295275"/>
          <a:ext cx="10790973" cy="5826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9681169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836" y="6391275"/>
            <a:ext cx="1513094" cy="4374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3916887295"/>
              </p:ext>
            </p:extLst>
          </p:nvPr>
        </p:nvSpPr>
        <p:spPr>
          <a:xfrm>
            <a:off x="409575" y="1933575"/>
            <a:ext cx="3753131" cy="2435225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b="1" dirty="0">
                <a:solidFill>
                  <a:srgbClr val="0B5982"/>
                </a:solidFill>
              </a:rPr>
              <a:t>Риски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b="1" dirty="0">
                <a:solidFill>
                  <a:srgbClr val="0B5982"/>
                </a:solidFill>
              </a:rPr>
              <a:t>реализации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b="1" dirty="0">
                <a:solidFill>
                  <a:srgbClr val="0B5982"/>
                </a:solidFill>
              </a:rPr>
              <a:t> проекта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86" y="1055822"/>
            <a:ext cx="12156996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5"/>
          <p:cNvPicPr>
            <a:picLocks noChangeAspect="1"/>
          </p:cNvPicPr>
          <p:nvPr/>
        </p:nvPicPr>
        <p:blipFill rotWithShape="1">
          <a:blip r:embed="rId3"/>
          <a:srcRect r="11202"/>
          <a:stretch/>
        </p:blipFill>
        <p:spPr>
          <a:xfrm>
            <a:off x="3848100" y="314325"/>
            <a:ext cx="7706164" cy="580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25200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836" y="6391275"/>
            <a:ext cx="1513094" cy="4374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2046771323"/>
              </p:ext>
            </p:extLst>
          </p:nvPr>
        </p:nvSpPr>
        <p:spPr>
          <a:xfrm>
            <a:off x="0" y="0"/>
            <a:ext cx="12179300" cy="1209482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>
                <a:solidFill>
                  <a:srgbClr val="0B5982"/>
                </a:solidFill>
              </a:rPr>
              <a:t>Практическая значимость проекта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86" y="1055822"/>
            <a:ext cx="12156996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Схема 4"/>
          <p:cNvGraphicFramePr/>
          <p:nvPr>
            <p:extLst>
              <p:ext uri="{D42A27DB-BD31-4B8C-83A1-F6EECF244321}">
                <p14:modId xmlns:p14="http://schemas.microsoft.com/office/powerpoint/2010/main" xmlns="" val="2134958567"/>
              </p:ext>
            </p:extLst>
          </p:nvPr>
        </p:nvGraphicFramePr>
        <p:xfrm>
          <a:off x="1007723" y="962025"/>
          <a:ext cx="10204450" cy="5136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7209189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836" y="6391275"/>
            <a:ext cx="1513094" cy="4374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4052060879"/>
              </p:ext>
            </p:extLst>
          </p:nvPr>
        </p:nvSpPr>
        <p:spPr>
          <a:xfrm>
            <a:off x="0" y="0"/>
            <a:ext cx="12179300" cy="1209482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>
                <a:solidFill>
                  <a:srgbClr val="0B5982"/>
                </a:solidFill>
              </a:rPr>
              <a:t>Перспективы работы над проектом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686" y="1055822"/>
            <a:ext cx="12156996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Схема 4"/>
          <p:cNvGraphicFramePr/>
          <p:nvPr>
            <p:extLst>
              <p:ext uri="{D42A27DB-BD31-4B8C-83A1-F6EECF244321}">
                <p14:modId xmlns:p14="http://schemas.microsoft.com/office/powerpoint/2010/main" xmlns="" val="1778924507"/>
              </p:ext>
            </p:extLst>
          </p:nvPr>
        </p:nvGraphicFramePr>
        <p:xfrm>
          <a:off x="495300" y="177800"/>
          <a:ext cx="11265927" cy="6482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2873164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076255"/>
            <a:ext cx="12057088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1973250422"/>
              </p:ext>
            </p:extLst>
          </p:nvPr>
        </p:nvSpPr>
        <p:spPr>
          <a:xfrm>
            <a:off x="0" y="0"/>
            <a:ext cx="12179300" cy="1209482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>
                <a:solidFill>
                  <a:srgbClr val="0B5982"/>
                </a:solidFill>
              </a:rPr>
              <a:t>Задание 5. Критерии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4000" b="1" dirty="0">
                <a:solidFill>
                  <a:srgbClr val="0B5982"/>
                </a:solidFill>
              </a:rPr>
              <a:t>рейтинговой оценки проекта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6" name="Рисунок 16" descr="Рисунок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3475"/>
            <a:ext cx="12115774" cy="568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9136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1580021971"/>
              </p:ext>
            </p:extLst>
          </p:nvPr>
        </p:nvSpPr>
        <p:spPr>
          <a:xfrm>
            <a:off x="1257300" y="476250"/>
            <a:ext cx="9852459" cy="1025525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5400" b="1" dirty="0">
                <a:solidFill>
                  <a:srgbClr val="056D9F"/>
                </a:solidFill>
              </a:rPr>
              <a:t>Цель и задачи мастер-класса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  <p:extLst>
              <p:ext uri="{D42A27DB-BD31-4B8C-83A1-F6EECF244321}">
                <p14:modId xmlns:p14="http://schemas.microsoft.com/office/powerpoint/2010/main" xmlns="" val="2925830460"/>
              </p:ext>
            </p:extLst>
          </p:nvPr>
        </p:nvSpPr>
        <p:spPr>
          <a:xfrm>
            <a:off x="1033732" y="1847850"/>
            <a:ext cx="10808855" cy="1670050"/>
          </a:xfrm>
        </p:spPr>
        <p:txBody>
          <a:bodyPr>
            <a:normAutofit/>
          </a:bodyPr>
          <a:lstStyle/>
          <a:p>
            <a:r>
              <a:rPr lang="ru-RU" sz="3600" dirty="0"/>
              <a:t>Цель: определить, что такое проект и проектная деятельность</a:t>
            </a:r>
          </a:p>
        </p:txBody>
      </p:sp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4444" y="6426679"/>
            <a:ext cx="1513094" cy="437499"/>
          </a:xfrm>
          <a:prstGeom prst="rect">
            <a:avLst/>
          </a:prstGeom>
        </p:spPr>
      </p:pic>
      <p:graphicFrame>
        <p:nvGraphicFramePr>
          <p:cNvPr id="3" name="Схема 4"/>
          <p:cNvGraphicFramePr/>
          <p:nvPr>
            <p:extLst>
              <p:ext uri="{D42A27DB-BD31-4B8C-83A1-F6EECF244321}">
                <p14:modId xmlns:p14="http://schemas.microsoft.com/office/powerpoint/2010/main" xmlns="" val="2817526639"/>
              </p:ext>
            </p:extLst>
          </p:nvPr>
        </p:nvGraphicFramePr>
        <p:xfrm>
          <a:off x="2038348" y="2181225"/>
          <a:ext cx="9331325" cy="4778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Прямоугольник: скругленные углы 6"/>
          <p:cNvSpPr/>
          <p:nvPr>
            <p:extLst>
              <p:ext uri="{D42A27DB-BD31-4B8C-83A1-F6EECF244321}">
                <p14:modId xmlns:p14="http://schemas.microsoft.com/office/powerpoint/2010/main" xmlns="" val="2585810808"/>
              </p:ext>
            </p:extLst>
          </p:nvPr>
        </p:nvSpPr>
        <p:spPr>
          <a:xfrm rot="16200000" flipH="1">
            <a:off x="-38100" y="4177521"/>
            <a:ext cx="3004820" cy="706437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ЗАДАЧИ</a:t>
            </a:r>
          </a:p>
        </p:txBody>
      </p:sp>
    </p:spTree>
    <p:extLst>
      <p:ext uri="{BB962C8B-B14F-4D97-AF65-F5344CB8AC3E}">
        <p14:creationId xmlns:p14="http://schemas.microsoft.com/office/powerpoint/2010/main" xmlns="" val="2164385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  <p:extLst>
              <p:ext uri="{D42A27DB-BD31-4B8C-83A1-F6EECF244321}">
                <p14:modId xmlns:p14="http://schemas.microsoft.com/office/powerpoint/2010/main" xmlns="" val="2479291226"/>
              </p:ext>
            </p:extLst>
          </p:nvPr>
        </p:nvSpPr>
        <p:spPr>
          <a:xfrm>
            <a:off x="0" y="142875"/>
            <a:ext cx="10871200" cy="1025525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b="1" dirty="0">
                <a:solidFill>
                  <a:srgbClr val="056D9F"/>
                </a:solidFill>
              </a:rPr>
              <a:t>Главные термины</a:t>
            </a:r>
          </a:p>
        </p:txBody>
      </p:sp>
      <p:graphicFrame>
        <p:nvGraphicFramePr>
          <p:cNvPr id="8" name="Таблица 8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3120456860"/>
              </p:ext>
            </p:extLst>
          </p:nvPr>
        </p:nvGraphicFramePr>
        <p:xfrm>
          <a:off x="609600" y="1114425"/>
          <a:ext cx="10912664" cy="498347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336082">
                  <a:extLst>
                    <a:ext uri="{9D8B030D-6E8A-4147-A177-3AD203B41FA5}">
                      <a16:colId xmlns:a16="http://schemas.microsoft.com/office/drawing/2014/main" xmlns="" val="1008682828"/>
                    </a:ext>
                  </a:extLst>
                </a:gridCol>
                <a:gridCol w="8576582">
                  <a:extLst>
                    <a:ext uri="{9D8B030D-6E8A-4147-A177-3AD203B41FA5}">
                      <a16:colId xmlns:a16="http://schemas.microsoft.com/office/drawing/2014/main" xmlns="" val="284660408"/>
                    </a:ext>
                  </a:extLst>
                </a:gridCol>
              </a:tblGrid>
              <a:tr h="53339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800" dirty="0"/>
                        <a:t>Понятие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800" dirty="0"/>
                        <a:t>Расшифровка понятия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64869039"/>
                  </a:ext>
                </a:extLst>
              </a:tr>
              <a:tr h="207644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2800" dirty="0"/>
                        <a:t>Проект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ru-RU" sz="2800" u="none" strike="noStrike" noProof="0" dirty="0"/>
                        <a:t>Действие, которое ученик выполняет, чтобы создать уникальный продукт или услугу.</a:t>
                      </a:r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r>
                        <a:rPr lang="ru-RU" sz="2800" u="none" strike="noStrike" noProof="0" dirty="0"/>
                        <a:t>Продукт или услуга принципиально отличаются </a:t>
                      </a:r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r>
                        <a:rPr lang="ru-RU" sz="2800" u="none" strike="noStrike" noProof="0" dirty="0"/>
                        <a:t>от других аналогичных продуктов или услуг, </a:t>
                      </a:r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r>
                        <a:rPr lang="ru-RU" sz="2800" u="none" strike="noStrike" noProof="0" dirty="0"/>
                        <a:t>потому что отличаются условия их создания в проекте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65097367"/>
                  </a:ext>
                </a:extLst>
              </a:tr>
              <a:tr h="18030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2800" dirty="0"/>
                        <a:t>Проектная деятельность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ru-RU" sz="2800" u="none" strike="noStrike" noProof="0" dirty="0"/>
                        <a:t>Последовательная совокупность учебно-познавательных приемов, которые позволяют решить проблему в результате самостоятельных действий обучающихся.</a:t>
                      </a:r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r>
                        <a:rPr lang="ru-RU" sz="2800" u="none" strike="noStrike" noProof="0" dirty="0"/>
                        <a:t>Предполагает обязательную презентацию результатов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01288745"/>
                  </a:ext>
                </a:extLst>
              </a:tr>
            </a:tbl>
          </a:graphicData>
        </a:graphic>
      </p:graphicFrame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0" y="6383549"/>
            <a:ext cx="1513094" cy="43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444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73" y="1276350"/>
            <a:ext cx="4935798" cy="49820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  <p:extLst>
              <p:ext uri="{D42A27DB-BD31-4B8C-83A1-F6EECF244321}">
                <p14:modId xmlns:p14="http://schemas.microsoft.com/office/powerpoint/2010/main" xmlns="" val="981183597"/>
              </p:ext>
            </p:extLst>
          </p:nvPr>
        </p:nvSpPr>
        <p:spPr>
          <a:xfrm>
            <a:off x="179388" y="0"/>
            <a:ext cx="12012612" cy="1449388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400" b="1" dirty="0">
                <a:solidFill>
                  <a:srgbClr val="056D9F"/>
                </a:solidFill>
              </a:rPr>
              <a:t>Задание 1. Отгадайте ключевые понятия проектной деятельности</a:t>
            </a:r>
            <a:endParaRPr lang="ru-RU" sz="4400" b="1" dirty="0"/>
          </a:p>
        </p:txBody>
      </p:sp>
      <p:pic>
        <p:nvPicPr>
          <p:cNvPr id="12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4175" y="6381750"/>
            <a:ext cx="1513094" cy="4374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62475" y="1323975"/>
            <a:ext cx="852055" cy="685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>
            <p:extLst>
              <p:ext uri="{D42A27DB-BD31-4B8C-83A1-F6EECF244321}">
                <p14:modId xmlns:p14="http://schemas.microsoft.com/office/powerpoint/2010/main" xmlns="" val="1616427497"/>
              </p:ext>
            </p:extLst>
          </p:nvPr>
        </p:nvSpPr>
        <p:spPr>
          <a:xfrm>
            <a:off x="5067121" y="1661843"/>
            <a:ext cx="7044603" cy="4324261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514350" indent="-514350" rtl="0">
              <a:buAutoNum type="arabicPeriod"/>
            </a:pPr>
            <a:r>
              <a:rPr lang="ru-RU" sz="2500" dirty="0">
                <a:solidFill>
                  <a:srgbClr val="31521B"/>
                </a:solidFill>
                <a:latin typeface="Arial"/>
                <a:ea typeface="Arial"/>
                <a:cs typeface="Arial"/>
              </a:rPr>
              <a:t>Распределение по группам, разрядам, классам.</a:t>
            </a:r>
            <a:endParaRPr lang="ru-RU" sz="2500" dirty="0">
              <a:solidFill>
                <a:srgbClr val="31521B"/>
              </a:solidFill>
            </a:endParaRPr>
          </a:p>
          <a:p>
            <a:pPr marL="514350" indent="-514350">
              <a:buAutoNum type="arabicPeriod"/>
            </a:pPr>
            <a:r>
              <a:rPr lang="ru-RU" sz="2500" dirty="0">
                <a:solidFill>
                  <a:srgbClr val="31521B"/>
                </a:solidFill>
                <a:latin typeface="Arial"/>
                <a:ea typeface="Arial"/>
                <a:cs typeface="Arial"/>
              </a:rPr>
              <a:t>Отдельный момент в развитии процесса.</a:t>
            </a:r>
          </a:p>
          <a:p>
            <a:pPr marL="514350" indent="-514350" rtl="0">
              <a:buAutoNum type="arabicPeriod"/>
            </a:pPr>
            <a:r>
              <a:rPr lang="ru-RU" sz="2500" dirty="0">
                <a:solidFill>
                  <a:srgbClr val="31521B"/>
                </a:solidFill>
                <a:latin typeface="Arial"/>
                <a:ea typeface="Arial"/>
                <a:cs typeface="Arial"/>
              </a:rPr>
              <a:t>Предмет как результат человеческого труда.</a:t>
            </a:r>
          </a:p>
          <a:p>
            <a:pPr marL="514350" indent="-514350" rtl="0">
              <a:buAutoNum type="arabicPeriod"/>
            </a:pPr>
            <a:r>
              <a:rPr lang="ru-RU" sz="2500" dirty="0">
                <a:solidFill>
                  <a:srgbClr val="31521B"/>
                </a:solidFill>
                <a:latin typeface="Arial"/>
                <a:ea typeface="Arial"/>
                <a:cs typeface="Arial"/>
              </a:rPr>
              <a:t>Внешнее очертание, наружный вид предмета.</a:t>
            </a:r>
          </a:p>
          <a:p>
            <a:pPr marL="514350" indent="-514350" rtl="0">
              <a:buAutoNum type="arabicPeriod"/>
            </a:pPr>
            <a:r>
              <a:rPr lang="ru-RU" sz="2500" dirty="0">
                <a:solidFill>
                  <a:srgbClr val="31521B"/>
                </a:solidFill>
                <a:latin typeface="Arial"/>
                <a:ea typeface="Arial"/>
                <a:cs typeface="Arial"/>
              </a:rPr>
              <a:t>Официальный документ, удостоверяющий личность владельца.</a:t>
            </a:r>
          </a:p>
          <a:p>
            <a:pPr marL="514350" indent="-514350">
              <a:buAutoNum type="arabicPeriod"/>
            </a:pPr>
            <a:r>
              <a:rPr lang="ru-RU" sz="2500" dirty="0">
                <a:solidFill>
                  <a:srgbClr val="31521B"/>
                </a:solidFill>
                <a:latin typeface="Arial"/>
                <a:ea typeface="Arial"/>
                <a:cs typeface="Arial"/>
              </a:rPr>
              <a:t>Мнение о ценности, уровне </a:t>
            </a:r>
            <a:r>
              <a:rPr lang="en-US" dirty="0">
                <a:solidFill>
                  <a:srgbClr val="31521B"/>
                </a:solidFill>
                <a:latin typeface="+mn-ea"/>
                <a:cs typeface="+mn-ea"/>
              </a:rPr>
              <a:t/>
            </a:r>
            <a:br>
              <a:rPr lang="en-US" dirty="0">
                <a:solidFill>
                  <a:srgbClr val="31521B"/>
                </a:solidFill>
                <a:latin typeface="+mn-ea"/>
                <a:cs typeface="+mn-ea"/>
              </a:rPr>
            </a:br>
            <a:r>
              <a:rPr lang="ru-RU" sz="2500" dirty="0">
                <a:solidFill>
                  <a:srgbClr val="31521B"/>
                </a:solidFill>
                <a:latin typeface="Arial"/>
                <a:ea typeface="Arial"/>
                <a:cs typeface="Arial"/>
              </a:rPr>
              <a:t>или значении кого-нибудь или чего-нибудь</a:t>
            </a:r>
            <a:endParaRPr lang="ru-RU" sz="2500" dirty="0">
              <a:solidFill>
                <a:srgbClr val="3152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3869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1893353947"/>
              </p:ext>
            </p:extLst>
          </p:nvPr>
        </p:nvSpPr>
        <p:spPr>
          <a:xfrm>
            <a:off x="5973538" y="1266825"/>
            <a:ext cx="6096105" cy="3286125"/>
          </a:xfr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6000" b="1" dirty="0">
                <a:solidFill>
                  <a:srgbClr val="056D9F"/>
                </a:solidFill>
              </a:rPr>
              <a:t>Ключ 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6000" b="1" dirty="0">
                <a:solidFill>
                  <a:srgbClr val="056D9F"/>
                </a:solidFill>
              </a:rPr>
              <a:t>к кроссворду</a:t>
            </a:r>
            <a:endParaRPr lang="ru-RU" sz="6000">
              <a:solidFill>
                <a:srgbClr val="056D9F"/>
              </a:solidFill>
            </a:endParaRPr>
          </a:p>
        </p:txBody>
      </p:sp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9914" y="6391275"/>
            <a:ext cx="1513094" cy="437499"/>
          </a:xfrm>
          <a:prstGeom prst="rect">
            <a:avLst/>
          </a:prstGeom>
        </p:spPr>
      </p:pic>
      <p:pic>
        <p:nvPicPr>
          <p:cNvPr id="3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72" y="47625"/>
            <a:ext cx="6553664" cy="601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4475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Презентация1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0663" y="31741"/>
            <a:ext cx="8053387" cy="62436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2801853883"/>
              </p:ext>
            </p:extLst>
          </p:nvPr>
        </p:nvSpPr>
        <p:spPr>
          <a:xfrm>
            <a:off x="161925" y="857250"/>
            <a:ext cx="3822648" cy="4610100"/>
          </a:xfr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600" b="1" dirty="0">
                <a:solidFill>
                  <a:srgbClr val="0B5982"/>
                </a:solidFill>
              </a:rPr>
              <a:t>Задание 2.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3600" b="1" dirty="0">
                <a:solidFill>
                  <a:srgbClr val="0B5982"/>
                </a:solidFill>
              </a:rPr>
              <a:t>Классифицируйте проекты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3600" b="1" dirty="0">
                <a:solidFill>
                  <a:srgbClr val="0B5982"/>
                </a:solidFill>
              </a:rPr>
              <a:t>и заполните схему</a:t>
            </a:r>
            <a:endParaRPr lang="ru-RU" sz="3600" dirty="0"/>
          </a:p>
        </p:txBody>
      </p:sp>
      <p:pic>
        <p:nvPicPr>
          <p:cNvPr id="12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8116" y="6395890"/>
            <a:ext cx="1513094" cy="43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85601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836" y="6391275"/>
            <a:ext cx="1513094" cy="4374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227456450"/>
              </p:ext>
            </p:extLst>
          </p:nvPr>
        </p:nvSpPr>
        <p:spPr>
          <a:xfrm>
            <a:off x="28575" y="1524000"/>
            <a:ext cx="3345930" cy="3271838"/>
          </a:xfr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400" b="1" dirty="0">
                <a:solidFill>
                  <a:srgbClr val="0B5982"/>
                </a:solidFill>
              </a:rPr>
              <a:t>Схема</a:t>
            </a:r>
            <a:r>
              <a:rPr lang="en-US" dirty="0">
                <a:solidFill>
                  <a:schemeClr val="tx1"/>
                </a:solidFill>
                <a:latin typeface="+mj-ea"/>
                <a:cs typeface="+mj-ea"/>
              </a:rPr>
              <a:t/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r>
              <a:rPr lang="ru-RU" sz="4400" b="1" dirty="0">
                <a:solidFill>
                  <a:srgbClr val="0B5982"/>
                </a:solidFill>
              </a:rPr>
              <a:t>«Виды проектов» </a:t>
            </a:r>
            <a:endParaRPr lang="ru-RU" sz="4400" dirty="0"/>
          </a:p>
        </p:txBody>
      </p:sp>
      <p:pic>
        <p:nvPicPr>
          <p:cNvPr id="6" name="Рисунок 6" descr="Презентация1.tif"/>
          <p:cNvPicPr>
            <a:picLocks noChangeAspect="1"/>
          </p:cNvPicPr>
          <p:nvPr/>
        </p:nvPicPr>
        <p:blipFill rotWithShape="1">
          <a:blip r:embed="rId3"/>
          <a:srcRect l="2196" t="6410" r="3164" b="6410"/>
          <a:stretch/>
        </p:blipFill>
        <p:spPr>
          <a:xfrm>
            <a:off x="3114988" y="31750"/>
            <a:ext cx="9007162" cy="622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4814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836" y="6391275"/>
            <a:ext cx="1513094" cy="4374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xmlns="" val="528435485"/>
              </p:ext>
            </p:extLst>
          </p:nvPr>
        </p:nvSpPr>
        <p:spPr>
          <a:xfrm>
            <a:off x="0" y="0"/>
            <a:ext cx="12179300" cy="822408"/>
          </a:xfr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>
                <a:solidFill>
                  <a:srgbClr val="0B5982"/>
                </a:solidFill>
              </a:rPr>
              <a:t>Задание 3. Определите этапы работы</a:t>
            </a:r>
            <a:r>
              <a:rPr lang="ru-RU" sz="4000" b="1" dirty="0">
                <a:solidFill>
                  <a:srgbClr val="0B5982"/>
                </a:solidFill>
                <a:latin typeface="Calibri Light"/>
                <a:cs typeface="+mj-ea"/>
              </a:rPr>
              <a:t> </a:t>
            </a:r>
            <a:r>
              <a:rPr lang="ru-RU" sz="4000" b="1" dirty="0">
                <a:solidFill>
                  <a:srgbClr val="0B5982"/>
                </a:solidFill>
              </a:rPr>
              <a:t>над проектом</a:t>
            </a:r>
            <a:endParaRPr lang="ru-RU" sz="4000" b="1" dirty="0"/>
          </a:p>
        </p:txBody>
      </p:sp>
      <p:graphicFrame>
        <p:nvGraphicFramePr>
          <p:cNvPr id="5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1066575"/>
              </p:ext>
            </p:extLst>
          </p:nvPr>
        </p:nvGraphicFramePr>
        <p:xfrm>
          <a:off x="137691" y="863507"/>
          <a:ext cx="11934505" cy="512444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923981">
                  <a:extLst>
                    <a:ext uri="{9D8B030D-6E8A-4147-A177-3AD203B41FA5}">
                      <a16:colId xmlns:a16="http://schemas.microsoft.com/office/drawing/2014/main" xmlns="" val="4074030309"/>
                    </a:ext>
                  </a:extLst>
                </a:gridCol>
                <a:gridCol w="4610099">
                  <a:extLst>
                    <a:ext uri="{9D8B030D-6E8A-4147-A177-3AD203B41FA5}">
                      <a16:colId xmlns:a16="http://schemas.microsoft.com/office/drawing/2014/main" xmlns="" val="2592319868"/>
                    </a:ext>
                  </a:extLst>
                </a:gridCol>
                <a:gridCol w="3400425">
                  <a:extLst>
                    <a:ext uri="{9D8B030D-6E8A-4147-A177-3AD203B41FA5}">
                      <a16:colId xmlns:a16="http://schemas.microsoft.com/office/drawing/2014/main" xmlns="" val="1120095574"/>
                    </a:ext>
                  </a:extLst>
                </a:gridCol>
              </a:tblGrid>
              <a:tr h="4762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 dirty="0"/>
                        <a:t>Предпроектный этап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 dirty="0"/>
                        <a:t>Этап подготовки проекта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2400" dirty="0" err="1"/>
                        <a:t>Послепроектный</a:t>
                      </a:r>
                      <a:r>
                        <a:rPr lang="ru-RU" sz="2400" dirty="0"/>
                        <a:t> этап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19946951"/>
                  </a:ext>
                </a:extLst>
              </a:tr>
              <a:tr h="1557642">
                <a:tc>
                  <a:txBody>
                    <a:bodyPr/>
                    <a:lstStyle/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300" u="none" strike="noStrike" noProof="0" dirty="0"/>
                        <a:t>Ученики проводят исследование (диагностику);</a:t>
                      </a:r>
                      <a:endParaRPr lang="ru-RU" dirty="0"/>
                    </a:p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300" u="none" strike="noStrike" noProof="0" dirty="0"/>
                        <a:t>определяют проблему;</a:t>
                      </a:r>
                    </a:p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300" u="none" strike="noStrike" noProof="0" dirty="0"/>
                        <a:t>формулируют цели проекта;</a:t>
                      </a:r>
                    </a:p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300" u="none" strike="noStrike" noProof="0" dirty="0"/>
                        <a:t>выявляют главные ценности, которые развивает проект;</a:t>
                      </a:r>
                    </a:p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300" u="none" strike="noStrike" noProof="0" dirty="0"/>
                        <a:t>акцентируют роль проекта для общества – социальную ценность</a:t>
                      </a:r>
                      <a:endParaRPr sz="2300" dirty="0"/>
                    </a:p>
                    <a:p>
                      <a:pPr lvl="0">
                        <a:buNone/>
                      </a:pPr>
                      <a:endParaRPr lang="ru-RU" sz="2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300" u="none" strike="noStrike" noProof="0" dirty="0"/>
                        <a:t>Ученики уточняют цели, задачи и план работы каждого участника проекта;</a:t>
                      </a:r>
                      <a:endParaRPr lang="ru-RU" sz="2300" dirty="0"/>
                    </a:p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300" u="none" strike="noStrike" noProof="0" dirty="0"/>
                        <a:t>выполняют план работы;</a:t>
                      </a:r>
                      <a:endParaRPr sz="2300"/>
                    </a:p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300" u="none" strike="noStrike" noProof="0" dirty="0"/>
                        <a:t>определяют, обсуждают, оценивают, корректируют промежуточные результаты;</a:t>
                      </a:r>
                      <a:endParaRPr sz="2300"/>
                    </a:p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300" u="none" strike="noStrike" noProof="0" dirty="0"/>
                        <a:t>оформляют итоговый продукт;</a:t>
                      </a:r>
                      <a:endParaRPr sz="2300"/>
                    </a:p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300" u="none" strike="noStrike" noProof="0" dirty="0"/>
                        <a:t>создают презентацию;</a:t>
                      </a:r>
                      <a:endParaRPr sz="2300" dirty="0"/>
                    </a:p>
                    <a:p>
                      <a:pPr marL="285750" lvl="0" indent="-285750" algn="l">
                        <a:buFont typeface="Arial"/>
                        <a:buChar char="•"/>
                      </a:pPr>
                      <a:r>
                        <a:rPr lang="ru-RU" sz="2300" u="none" strike="noStrike" noProof="0" dirty="0"/>
                        <a:t>проводят презентацию продукта, чтобы получить внешнюю оценку проекта</a:t>
                      </a:r>
                      <a:endParaRPr sz="2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buFont typeface="Arial"/>
                        <a:buChar char="•"/>
                      </a:pPr>
                      <a:r>
                        <a:rPr lang="ru-RU" sz="2300" u="none" strike="noStrike" noProof="0" dirty="0"/>
                        <a:t>Ученики апробируют проект;</a:t>
                      </a:r>
                      <a:endParaRPr lang="ru-RU" sz="2300" dirty="0"/>
                    </a:p>
                    <a:p>
                      <a:pPr marL="342900" lvl="0" indent="-342900" algn="l">
                        <a:buFont typeface="Arial"/>
                        <a:buChar char="•"/>
                      </a:pPr>
                      <a:r>
                        <a:rPr lang="ru-RU" sz="2300" u="none" strike="noStrike" noProof="0" dirty="0"/>
                        <a:t>распространяют продукт проектной деятельности;</a:t>
                      </a:r>
                      <a:endParaRPr sz="2300"/>
                    </a:p>
                    <a:p>
                      <a:pPr marL="342900" lvl="0" indent="-342900" algn="l">
                        <a:buFont typeface="Arial"/>
                        <a:buChar char="•"/>
                      </a:pPr>
                      <a:r>
                        <a:rPr lang="ru-RU" sz="2300" u="none" strike="noStrike" noProof="0" dirty="0"/>
                        <a:t>выбирают новые проблемы, которые может решить </a:t>
                      </a:r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r>
                        <a:rPr lang="ru-RU" sz="2300" u="none" strike="noStrike" noProof="0" dirty="0"/>
                        <a:t>и продолжить проект</a:t>
                      </a:r>
                      <a:endParaRPr sz="2300" dirty="0"/>
                    </a:p>
                    <a:p>
                      <a:pPr lvl="0">
                        <a:buNone/>
                      </a:pPr>
                      <a:endParaRPr lang="ru-RU" sz="2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759521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53278896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571</Words>
  <Application>Microsoft Office PowerPoint</Application>
  <PresentationFormat>Произвольный</PresentationFormat>
  <Paragraphs>191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Ретро</vt:lpstr>
      <vt:lpstr>Разгадайте анаграмму  и определите тему мастер-класса</vt:lpstr>
      <vt:lpstr>Как научить  школьников делать проекты</vt:lpstr>
      <vt:lpstr>Цель и задачи мастер-класса</vt:lpstr>
      <vt:lpstr>Главные термины</vt:lpstr>
      <vt:lpstr>Задание 1. Отгадайте ключевые понятия проектной деятельности</vt:lpstr>
      <vt:lpstr>Ключ  к кроссворду</vt:lpstr>
      <vt:lpstr>Задание 2. Классифицируйте проекты и заполните схему</vt:lpstr>
      <vt:lpstr>Схема «Виды проектов» </vt:lpstr>
      <vt:lpstr>Задание 3. Определите этапы работы над проектом</vt:lpstr>
      <vt:lpstr>Как помочь ученику написать проект</vt:lpstr>
      <vt:lpstr>Какой продукт проектной деятельности  могут создать ученики</vt:lpstr>
      <vt:lpstr>Задание 4. Определите структуру паспорта проекта</vt:lpstr>
      <vt:lpstr>Фрагмент  паспорта проекта</vt:lpstr>
      <vt:lpstr>Цель проекта </vt:lpstr>
      <vt:lpstr>Проблемы, которые решает проект</vt:lpstr>
      <vt:lpstr>Ведущие идеи проекта </vt:lpstr>
      <vt:lpstr>Ожидаемые результаты</vt:lpstr>
      <vt:lpstr>Ресурсы</vt:lpstr>
      <vt:lpstr>Вид проекта по классификации</vt:lpstr>
      <vt:lpstr>Подготовительный этап работы над проектом</vt:lpstr>
      <vt:lpstr>Основной этап работы над проектом</vt:lpstr>
      <vt:lpstr>Риски  реализации  проекта</vt:lpstr>
      <vt:lpstr>Практическая значимость проекта</vt:lpstr>
      <vt:lpstr>Перспективы работы над проектом</vt:lpstr>
      <vt:lpstr>Задание 5. Критерии рейтинговой оценки проекта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15</cp:revision>
  <dcterms:created xsi:type="dcterms:W3CDTF">2012-07-30T23:42:41Z</dcterms:created>
  <dcterms:modified xsi:type="dcterms:W3CDTF">2019-04-08T09:02:07Z</dcterms:modified>
</cp:coreProperties>
</file>